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61" r:id="rId9"/>
    <p:sldId id="292" r:id="rId10"/>
    <p:sldId id="293" r:id="rId11"/>
    <p:sldId id="270" r:id="rId12"/>
    <p:sldId id="271" r:id="rId13"/>
    <p:sldId id="272" r:id="rId14"/>
    <p:sldId id="273" r:id="rId15"/>
    <p:sldId id="291" r:id="rId16"/>
    <p:sldId id="274" r:id="rId17"/>
    <p:sldId id="276" r:id="rId18"/>
    <p:sldId id="275" r:id="rId19"/>
    <p:sldId id="277" r:id="rId20"/>
    <p:sldId id="278" r:id="rId21"/>
    <p:sldId id="279" r:id="rId22"/>
    <p:sldId id="281" r:id="rId23"/>
    <p:sldId id="284" r:id="rId24"/>
    <p:sldId id="282" r:id="rId25"/>
    <p:sldId id="283" r:id="rId26"/>
    <p:sldId id="286" r:id="rId27"/>
    <p:sldId id="288" r:id="rId28"/>
    <p:sldId id="294" r:id="rId29"/>
    <p:sldId id="289" r:id="rId30"/>
    <p:sldId id="290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6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2634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hyperlink" Target="http://www.babruisk.by/cache/resources/images/verstavik2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11" Type="http://schemas.openxmlformats.org/officeDocument/2006/relationships/image" Target="../media/image45.gif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gif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7" Type="http://schemas.openxmlformats.org/officeDocument/2006/relationships/image" Target="../media/image68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gif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09370" y="509779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Учитель ОБЖ  </a:t>
            </a:r>
            <a:r>
              <a:rPr lang="ru-RU" b="1" dirty="0" err="1" smtClean="0">
                <a:latin typeface="Comic Sans MS" pitchFamily="66" charset="0"/>
              </a:rPr>
              <a:t>Сайдумов</a:t>
            </a:r>
            <a:r>
              <a:rPr lang="ru-RU" b="1" dirty="0" smtClean="0">
                <a:latin typeface="Comic Sans MS" pitchFamily="66" charset="0"/>
              </a:rPr>
              <a:t> И.С. И </a:t>
            </a:r>
            <a:r>
              <a:rPr lang="ru-RU" b="1" dirty="0" err="1" smtClean="0">
                <a:latin typeface="Comic Sans MS" pitchFamily="66" charset="0"/>
              </a:rPr>
              <a:t>п</a:t>
            </a:r>
            <a:r>
              <a:rPr lang="ru-RU" b="1" dirty="0" smtClean="0">
                <a:latin typeface="Comic Sans MS" pitchFamily="66" charset="0"/>
              </a:rPr>
              <a:t>/</a:t>
            </a:r>
            <a:r>
              <a:rPr lang="ru-RU" b="1" dirty="0" err="1" smtClean="0">
                <a:latin typeface="Comic Sans MS" pitchFamily="66" charset="0"/>
              </a:rPr>
              <a:t>вож.Гасанова</a:t>
            </a:r>
            <a:r>
              <a:rPr lang="ru-RU" b="1" dirty="0" smtClean="0">
                <a:latin typeface="Comic Sans MS" pitchFamily="66" charset="0"/>
              </a:rPr>
              <a:t> Р.Ф.</a:t>
            </a:r>
            <a:endParaRPr lang="ru-RU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81400" y="4495800"/>
            <a:ext cx="1600200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600" y="3657600"/>
            <a:ext cx="1514475" cy="166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600" y="2971800"/>
            <a:ext cx="1219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304800"/>
            <a:ext cx="6858000" cy="3222724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ИГРА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«Это я, это  я,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khive" pitchFamily="34" charset="0"/>
              </a:rPr>
              <a:t>это  все мои друзья» 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3" name="Рисунок 2" descr="_1_~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57600" y="3429000"/>
            <a:ext cx="1600200" cy="1752600"/>
          </a:xfrm>
          <a:prstGeom prst="rect">
            <a:avLst/>
          </a:prstGeom>
        </p:spPr>
      </p:pic>
      <p:pic>
        <p:nvPicPr>
          <p:cNvPr id="5" name="Рисунок 4" descr="3cb4159d-57f7-425b-aa8c-cf41988f6c0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10400" y="3505200"/>
            <a:ext cx="1981200" cy="1600200"/>
          </a:xfrm>
          <a:prstGeom prst="rect">
            <a:avLst/>
          </a:prstGeom>
        </p:spPr>
      </p:pic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239000" y="1295400"/>
            <a:ext cx="17526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34000" y="3505200"/>
            <a:ext cx="1600200" cy="16002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10668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410200" y="13716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209800" y="1066800"/>
            <a:ext cx="1600200" cy="1981200"/>
          </a:xfrm>
          <a:prstGeom prst="rect">
            <a:avLst/>
          </a:prstGeom>
        </p:spPr>
      </p:pic>
      <p:pic>
        <p:nvPicPr>
          <p:cNvPr id="11" name="Рисунок 10" descr="avt-768x1024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981200" y="3352800"/>
            <a:ext cx="1600200" cy="22860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28600" y="1371600"/>
            <a:ext cx="1752600" cy="1628775"/>
          </a:xfrm>
          <a:prstGeom prst="rect">
            <a:avLst/>
          </a:prstGeom>
        </p:spPr>
      </p:pic>
      <p:pic>
        <p:nvPicPr>
          <p:cNvPr id="1026" name="Picture 2" descr="C:\Users\USER\Desktop\Новая папка (3)\3_8.gif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429000"/>
            <a:ext cx="19812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затормозить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ругаться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дороги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остановках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тротуара??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расстоянии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на большом расстоянии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квадрат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круг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треугольник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милицию?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Users\USER\AppData\Local\Microsoft\Windows\Temporary Internet Files\Content.IE5\JZTQOXBL\MM900254431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733800"/>
            <a:ext cx="2286000" cy="2876550"/>
          </a:xfrm>
          <a:prstGeom prst="rect">
            <a:avLst/>
          </a:prstGeom>
          <a:noFill/>
        </p:spPr>
      </p:pic>
      <p:pic>
        <p:nvPicPr>
          <p:cNvPr id="5" name="Picture 14" descr="C:\Users\USER\AppData\Local\Microsoft\Windows\Temporary Internet Files\Content.IE5\FA13SVYY\MM900236318[1]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1676400"/>
            <a:ext cx="1219200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457200"/>
            <a:ext cx="823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khive" pitchFamily="34" charset="0"/>
              </a:rPr>
              <a:t>В год на нашей планете в </a:t>
            </a:r>
          </a:p>
          <a:p>
            <a:r>
              <a:rPr lang="ru-RU" sz="3600" b="1" dirty="0" smtClean="0">
                <a:latin typeface="Arkhive" pitchFamily="34" charset="0"/>
              </a:rPr>
              <a:t>автокатастрофах</a:t>
            </a:r>
          </a:p>
          <a:p>
            <a:r>
              <a:rPr lang="ru-RU" sz="3600" b="1" dirty="0" smtClean="0">
                <a:latin typeface="Arkhive" pitchFamily="34" charset="0"/>
              </a:rPr>
              <a:t>гибнет</a:t>
            </a:r>
          </a:p>
          <a:p>
            <a:r>
              <a:rPr lang="ru-RU" sz="3600" b="1" dirty="0" smtClean="0">
                <a:latin typeface="Arkhive" pitchFamily="34" charset="0"/>
              </a:rPr>
              <a:t>          до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250 000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      </a:t>
            </a:r>
            <a:r>
              <a:rPr lang="ru-RU" sz="3600" b="1" dirty="0" smtClean="0">
                <a:latin typeface="Arkhive" pitchFamily="34" charset="0"/>
              </a:rPr>
              <a:t>человек,</a:t>
            </a:r>
          </a:p>
          <a:p>
            <a:r>
              <a:rPr lang="ru-RU" sz="3600" b="1" dirty="0" smtClean="0">
                <a:latin typeface="Arkhive" pitchFamily="34" charset="0"/>
              </a:rPr>
              <a:t>                          в России –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40 000</a:t>
            </a:r>
            <a:r>
              <a:rPr lang="ru-RU" sz="3600" b="1" dirty="0" smtClean="0">
                <a:latin typeface="Arkhive" pitchFamily="34" charset="0"/>
              </a:rPr>
              <a:t>.</a:t>
            </a:r>
            <a:endParaRPr lang="ru-RU" sz="3600" b="1" dirty="0"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25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7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дороги , 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Нигде нельзя переходить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200400"/>
            <a:ext cx="4648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>
            <a:normAutofit fontScale="90000"/>
          </a:bodyPr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850" y="1125538"/>
            <a:ext cx="8642350" cy="4048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Перед нами широкая  ________. </a:t>
            </a:r>
          </a:p>
          <a:p>
            <a:r>
              <a:rPr lang="ru-RU" sz="2400" dirty="0">
                <a:latin typeface="Comic Sans MS" pitchFamily="66" charset="0"/>
              </a:rPr>
              <a:t>На перекрестке нет ни __________, </a:t>
            </a:r>
            <a:r>
              <a:rPr lang="ru-RU" sz="2400" dirty="0" err="1">
                <a:latin typeface="Comic Sans MS" pitchFamily="66" charset="0"/>
              </a:rPr>
              <a:t>ни</a:t>
            </a:r>
            <a:r>
              <a:rPr lang="ru-RU" sz="2400" dirty="0">
                <a:latin typeface="Comic Sans MS" pitchFamily="66" charset="0"/>
              </a:rPr>
              <a:t> регулировщика. Прежде чем ступить на _______________, выбери самое безопасное место, где _______ хорошо просматривается в обе стороны. </a:t>
            </a:r>
          </a:p>
          <a:p>
            <a:r>
              <a:rPr lang="ru-RU" sz="2400" dirty="0">
                <a:latin typeface="Comic Sans MS" pitchFamily="66" charset="0"/>
              </a:rPr>
              <a:t>Если по близости нет машин, начинай _______. Посмотри _______, дойдя до середины дороги посмотри _________.</a:t>
            </a:r>
          </a:p>
          <a:p>
            <a:r>
              <a:rPr lang="ru-RU" sz="2400" dirty="0">
                <a:latin typeface="Comic Sans MS" pitchFamily="66" charset="0"/>
              </a:rPr>
              <a:t>Переходи дорогу ________,  постоянно следи за дорогой, пока не закончишь _________.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24075" y="188913"/>
            <a:ext cx="48958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Письмо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93503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68313" y="5516563"/>
            <a:ext cx="1441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светофора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547813" y="6021388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проезжая часть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771775" y="5445125"/>
            <a:ext cx="11525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7235825" y="6237288"/>
            <a:ext cx="1512888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508625" y="5516563"/>
            <a:ext cx="1646238" cy="534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по прямой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4716463" y="6165850"/>
            <a:ext cx="1071562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4284663" y="5373688"/>
            <a:ext cx="109696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налево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7524750" y="5445125"/>
            <a:ext cx="1336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направо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4284663" y="1916113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023 C 0.2 -0.04189 0.35677 -0.08333 0.41111 -0.20671 C 0.46545 -0.33009 0.37621 -0.65115 0.36927 -0.74004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0" y="-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482 C -0.04496 -0.10718 -0.071 -0.22893 -0.00104 -0.32708 C 0.06893 -0.42523 0.23473 -0.49977 0.4007 -0.5743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26 -0.00417 C -0.06684 0.04583 -0.03125 0.09583 0.08646 0.0368 C 0.20417 -0.02223 0.56389 -0.25255 0.60417 -0.35903 C 0.64444 -0.46551 0.48628 -0.5338 0.3283 -0.60186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00" y="-2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88 -0.0375 C -0.03438 -0.11551 -0.15747 -0.19329 -0.13525 -0.2632 C -0.11302 -0.3331 0.05486 -0.39491 0.22274 -0.45671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-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54 -0.00046 C -0.20417 -0.00787 -0.34462 -0.01505 -0.35538 -0.09283 C -0.36615 -0.1706 -0.24722 -0.31898 -0.12813 -0.46713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027 C -0.06094 0.00973 -0.12951 0.05996 -0.1684 0.01875 C -0.20712 -0.02222 -0.21632 -0.15393 -0.22534 -0.28565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2454 C -0.21702 0.09954 -0.41875 0.17454 -0.51372 0.12986 C -0.60868 0.08519 -0.5967 -0.07963 -0.58473 -0.24421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-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0.01088 C 0.05504 0.05416 0.08785 0.09745 0.05174 0.10347 C 0.01563 0.10949 -0.14132 0.10254 -0.19375 0.04745 C -0.24635 -0.00764 -0.25486 -0.11783 -0.26319 -0.22778 " pathEditMode="relative" rAng="0" ptsTypes="aaaA">
                                      <p:cBhvr>
                                        <p:cTn id="7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482 C 0.18888 -0.0544 0.32291 -0.09399 0.321 -0.13311 C 0.31909 -0.17223 0.09027 -0.22986 0.04375 -0.24908 " pathEditMode="relative" rAng="0" ptsTypes="aaA">
                                      <p:cBhvr>
                                        <p:cTn id="8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2" grpId="0" animBg="1"/>
      <p:bldP spid="3082" grpId="1" animBg="1"/>
      <p:bldP spid="3083" grpId="0" animBg="1"/>
      <p:bldP spid="3083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696</Words>
  <Application>Microsoft Office PowerPoint</Application>
  <PresentationFormat>Экран (4:3)</PresentationFormat>
  <Paragraphs>188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На проезжей части дороги нельзя : </vt:lpstr>
      <vt:lpstr>Слайд 30</vt:lpstr>
      <vt:lpstr>ЮНЫЙ ДРУГ!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тамара</cp:lastModifiedBy>
  <cp:revision>44</cp:revision>
  <dcterms:created xsi:type="dcterms:W3CDTF">2012-02-05T06:23:06Z</dcterms:created>
  <dcterms:modified xsi:type="dcterms:W3CDTF">2021-03-16T02:31:31Z</dcterms:modified>
</cp:coreProperties>
</file>