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3" r:id="rId9"/>
    <p:sldId id="262" r:id="rId10"/>
    <p:sldId id="271" r:id="rId11"/>
    <p:sldId id="270" r:id="rId12"/>
    <p:sldId id="269" r:id="rId13"/>
    <p:sldId id="268" r:id="rId14"/>
    <p:sldId id="267" r:id="rId15"/>
    <p:sldId id="272" r:id="rId16"/>
    <p:sldId id="261" r:id="rId17"/>
    <p:sldId id="26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96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22.09.2020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гардероб\AppData\Local\Microsoft\Windows\Temporary Internet Files\Content.IE5\2BNV64GQ\MP90043902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Анимация светофор - Анимации - Разные GIF - Картинки анимации и фото зеленый свет - Галерея Tochka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53344"/>
            <a:ext cx="8352928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0312774">
            <a:off x="2203050" y="1039090"/>
            <a:ext cx="611924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7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Единый </a:t>
            </a:r>
            <a:r>
              <a:rPr lang="ru-RU" sz="7200" b="1" cap="all" dirty="0" smtClean="0">
                <a:ln/>
                <a:solidFill>
                  <a:srgbClr val="FFFF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День</a:t>
            </a:r>
            <a:endParaRPr lang="ru-RU" sz="7200" b="1" cap="all" dirty="0">
              <a:ln/>
              <a:solidFill>
                <a:srgbClr val="FFFF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3792293"/>
            <a:ext cx="3834140" cy="17851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ПДД</a:t>
            </a:r>
            <a:endParaRPr lang="ru-RU" sz="11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4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60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равила дорожного движения для детей рисунки - Обучающие - nashforum.timoshki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37" y="116632"/>
            <a:ext cx="8942259" cy="664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9.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Переходить дорогу можно только там, где есть «Зебра» и уста-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новлен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знак «Пешеходный переход».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953" y="4725144"/>
            <a:ext cx="8352928" cy="17525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10. </a:t>
            </a: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Переходя улицу, всегда нужно смотреть: сначала - налево, а дойдя до середины дороги – направо. </a:t>
            </a:r>
            <a:endParaRPr lang="ru-RU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Дорожно-транспортная викторин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280146"/>
            <a:ext cx="4896544" cy="230088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</p:pic>
      <p:pic>
        <p:nvPicPr>
          <p:cNvPr id="12292" name="Picture 4" descr="9а - СОШ 29 - г. Чебоксары - ПД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53" y="2280146"/>
            <a:ext cx="3303196" cy="2300883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Правила дорожного движ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60073" cy="6674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2961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11.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цепляться сзади за авто транспорт! Береги свою жизнь!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953" y="1844824"/>
            <a:ext cx="4361071" cy="475252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12.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ка-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тайся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роликах и велосипеде в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мес-тах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где случайно можно выехать на проезжую часть. Зимой это относит-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ся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также и конькам, и к санкам.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 descr="Правила движения для детей - Фото - Человек - Фото сай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44824"/>
            <a:ext cx="3744416" cy="4752528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0801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13.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Ездить на велосипеде по дорогам можно только с 14 лет.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7" y="1700808"/>
            <a:ext cx="4199722" cy="47768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14.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переезжай дорогу на велосипеде, а переходи ее по переходу, ведя велосипед за руль.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2" name="Picture 2" descr="ТРК БРЕС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960440" cy="4776892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99993" y="476672"/>
            <a:ext cx="4320480" cy="60486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Ребята!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Соблюдайте правила дорожного движения!</a:t>
            </a: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Любите жизнь!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 descr="При обучении детей пд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4032447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60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Нов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87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16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Владивосток за сутки. Соблюдайте Правила дорожного движения. - Автомобильный портал Ambox.r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04" y="103938"/>
            <a:ext cx="8915491" cy="668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гардероб\AppData\Local\Microsoft\Windows\Temporary Internet Files\Content.IE5\2BNV64GQ\MP900439027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79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5901" y="332656"/>
            <a:ext cx="8492197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ПРАВИЛА</a:t>
            </a:r>
          </a:p>
          <a:p>
            <a:pPr algn="ctr"/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ДОРОЖНОГО ДВИЖЕНИЯ</a:t>
            </a:r>
          </a:p>
          <a:p>
            <a:pPr algn="ctr"/>
            <a:r>
              <a:rPr lang="ru-RU" sz="4800" b="1" cap="all" dirty="0" smtClean="0">
                <a:ln/>
                <a:solidFill>
                  <a:srgbClr val="00206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ДЛЯ ШКОЛЬНИКОВ</a:t>
            </a:r>
            <a:endParaRPr lang="ru-RU" sz="4800" b="1" cap="all" dirty="0">
              <a:ln/>
              <a:solidFill>
                <a:srgbClr val="00206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1000"/>
                  </a:schemeClr>
                </a:outerShdw>
                <a:reflection blurRad="10000" stA="0" endPos="48000" dist="500" dir="5400000" sy="-100000" algn="bl" rotWithShape="0"/>
              </a:effectLst>
            </a:endParaRPr>
          </a:p>
        </p:txBody>
      </p:sp>
      <p:pic>
        <p:nvPicPr>
          <p:cNvPr id="2055" name="Picture 7" descr="Новости города - Юнитон - радио нашего город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9" y="3140968"/>
            <a:ext cx="2857500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знак 3.21 - кирпи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140967"/>
            <a:ext cx="286702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38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2348880"/>
            <a:ext cx="6777317" cy="3508977"/>
          </a:xfrm>
        </p:spPr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47819" y="332656"/>
            <a:ext cx="5048370" cy="14465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Безопасность </a:t>
            </a:r>
          </a:p>
          <a:p>
            <a:pPr algn="ctr"/>
            <a:r>
              <a:rPr lang="ru-RU" sz="44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1000"/>
                    </a:schemeClr>
                  </a:outerShdw>
                  <a:reflection blurRad="10000" stA="0" endPos="48000" dist="500" dir="5400000" sy="-100000" algn="bl" rotWithShape="0"/>
                </a:effectLst>
              </a:rPr>
              <a:t>на дорогах</a:t>
            </a:r>
            <a:endParaRPr lang="ru-RU" sz="4400" b="1" cap="all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1000"/>
                  </a:schemeClr>
                </a:outerShdw>
                <a:reflection blurRad="10000" stA="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5596" y="2317125"/>
            <a:ext cx="7272808" cy="39604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Лучший способ сохранить свою жизнь на дорогах – соблюдать 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ПРАВИЛА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ДОРОЖНОГО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ДВИЖЕНИЯ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этого необходимо соблюдать несколько простых правил.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7" name="Picture 5" descr="C:\Users\гардероб\AppData\Local\Microsoft\Windows\Temporary Internet Files\Content.IE5\DO0ADCCF\MC90043388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89" y="141645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гардероб\AppData\Local\Microsoft\Windows\Temporary Internet Files\Content.IE5\DO0ADCCF\MC90043388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7" y="141645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29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6"/>
            <a:ext cx="8352928" cy="22640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1.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Переходить дорогу можно только по пешеходным переходам. Самый безопасный 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 – подземный.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220933"/>
            <a:ext cx="8352928" cy="226400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2.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подземного перехода – воспользуйтесь переходом со светофором.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ТЮЗ под открытым небом расскажет сказку о правилах дорожного движения - Новости Харькова и Харьковской области. МГ &quot;Объектив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0176">
            <a:off x="5114187" y="1925200"/>
            <a:ext cx="3104383" cy="274220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гардероб\AppData\Local\Microsoft\Windows\Temporary Internet Files\Content.IE5\DO0ADCCF\MC90043203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20122"/>
            <a:ext cx="1417756" cy="141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гардероб\AppData\Local\Microsoft\Windows\Temporary Internet Files\Content.IE5\3L3PT3M5\MC900432029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710753"/>
            <a:ext cx="1439669" cy="1439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4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Скачать бесплатно Правила дорожного движения для детей. - 16 Декабря 2013 - Blog - Studworl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992219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19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29614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3.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переходить улицу на красный свет, даже если нет машин.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5085184"/>
            <a:ext cx="8352928" cy="13997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4.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Безопаснее всего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перехо-дить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улицу с группой пешеходов.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2" name="Picture 4" descr="Школьная страна. Картинки на тему &quot;Школа&quot;. Клипарт на тему 'Школа' :: Детский клипар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7494"/>
            <a:ext cx="8352928" cy="331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5.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 в коем случае нельзя выбегать на дорогу. Перед дорогой надо остановиться.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4797152"/>
            <a:ext cx="8352928" cy="1687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6.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Автобус и троллейбус на остановке нужно обходить только </a:t>
            </a:r>
            <a:r>
              <a:rPr lang="ru-RU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сзади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трамвай – </a:t>
            </a:r>
            <a:r>
              <a:rPr lang="ru-RU" sz="36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спереди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Всем без исключения-правила движен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74736"/>
            <a:ext cx="3024336" cy="236220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атериалы за 03.08.2011 &quot; Страница 128 &quot; Образовательный портал МистерГИД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4737"/>
            <a:ext cx="2476005" cy="236220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Безопасность детей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515" y="2274735"/>
            <a:ext cx="2504949" cy="236220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кое правило нарушила Дюймовочка. Троллейбус и автобус после выхода для перехода проезжей части обходят сзади. - Фото 31 - Пра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5306"/>
            <a:ext cx="8928992" cy="659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10" descr="C:\Users\гардероб\AppData\Local\Microsoft\Windows\Temporary Internet Files\Content.IE5\2BNV64GQ\MC90010444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937104" cy="72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332657"/>
            <a:ext cx="8352928" cy="1800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7.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дорогах, где нет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тро-туара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ходите только по левой обочине, навстречу движущемуся транспорту.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6953" y="4581128"/>
            <a:ext cx="8352928" cy="189657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8. 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дорогах, на проезжей части, на мостовой детям </a:t>
            </a:r>
            <a:r>
              <a:rPr lang="ru-RU" sz="3600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</a:t>
            </a:r>
            <a:r>
              <a:rPr lang="ru-RU" sz="36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-чески запрещено играть!.</a:t>
            </a:r>
            <a:endParaRPr lang="ru-RU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детская планета Записи в рубрике детская планета Дневник maria-shakirova2010 :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53" y="2276872"/>
            <a:ext cx="2475919" cy="216024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&quot;Зима, дорога, опасность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2" y="2276872"/>
            <a:ext cx="3871662" cy="216024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гардероб\AppData\Local\Microsoft\Windows\Temporary Internet Files\Content.IE5\3L3PT3M5\MC900412556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505382"/>
            <a:ext cx="1716901" cy="170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35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100</TotalTime>
  <Words>292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гардероб</dc:creator>
  <cp:lastModifiedBy>1234</cp:lastModifiedBy>
  <cp:revision>12</cp:revision>
  <dcterms:created xsi:type="dcterms:W3CDTF">2014-09-02T16:34:22Z</dcterms:created>
  <dcterms:modified xsi:type="dcterms:W3CDTF">2020-09-22T18:11:55Z</dcterms:modified>
</cp:coreProperties>
</file>