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71" r:id="rId11"/>
    <p:sldId id="270" r:id="rId12"/>
    <p:sldId id="269" r:id="rId13"/>
    <p:sldId id="268" r:id="rId14"/>
    <p:sldId id="267" r:id="rId15"/>
    <p:sldId id="272" r:id="rId16"/>
    <p:sldId id="26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9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нимация светофор - Анимации - Разные GIF - Картинки анимации и фото зеленый свет - Галерея Tochka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3344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312774">
            <a:off x="2203050" y="1039090"/>
            <a:ext cx="61192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Единый </a:t>
            </a:r>
            <a:r>
              <a:rPr lang="ru-RU" sz="7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День</a:t>
            </a:r>
            <a:endParaRPr lang="ru-RU" sz="72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792293"/>
            <a:ext cx="383414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</a:t>
            </a:r>
            <a:endParaRPr lang="ru-RU" sz="11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равила дорожного движения для детей рисунки - Обучающие - nashforum.timoshki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7" y="116632"/>
            <a:ext cx="8942259" cy="66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9.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Переходить дорогу можно только там, где есть «Зебра» и уста-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новлен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 «Пешеходный переход».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4725144"/>
            <a:ext cx="8352928" cy="17525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10.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Переходя улицу, всегда нужно смотреть: сначала - налево, а дойдя до середины дороги – направо.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Дорожно-транспортная виктор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80146"/>
            <a:ext cx="4896544" cy="23008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pic>
        <p:nvPicPr>
          <p:cNvPr id="12292" name="Picture 4" descr="9а - СОШ 29 - г. Чебоксары - ПД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3" y="2280146"/>
            <a:ext cx="3303196" cy="230088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равила дорожного дви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0073" cy="66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296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11.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цепляться сзади за авто транспорт! Береги свою жизнь!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1844824"/>
            <a:ext cx="4361071" cy="4752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12.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ка-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тайся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роликах и велосипеде в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мес-тах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случайно можно выехать на проезжую часть. Зимой это относит-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также и конькам, и к санкам.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Правила движения для детей - Фото - Человек - Фото сай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744416" cy="47525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0801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13.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Ездить на велосипеде по дорогам можно только с 14 лет.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1700808"/>
            <a:ext cx="4199722" cy="4776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14.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переезжай дорогу на велосипеде, а переходи ее по переходу, ведя велосипед за руль.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ТРК БРЕ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960440" cy="47768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9993" y="476672"/>
            <a:ext cx="4320480" cy="6048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Соблюдайте правила дорожного движения!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 жизнь!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При обучении детей пд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244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Владивосток за сутки. Соблюдайте Правила дорожного движения. - Автомобильный портал Ambox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4" y="103938"/>
            <a:ext cx="8915491" cy="66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901" y="332656"/>
            <a:ext cx="849219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ПРАВИЛА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ДОРОЖНОГО ДВИЖЕНИЯ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ДЛЯ ШКОЛЬНИКОВ</a:t>
            </a:r>
            <a:endParaRPr lang="ru-RU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1000"/>
                  </a:schemeClr>
                </a:outerShdw>
                <a:reflection blurRad="10000" stA="0" endPos="48000" dist="500" dir="5400000" sy="-100000" algn="bl" rotWithShape="0"/>
              </a:effectLst>
            </a:endParaRPr>
          </a:p>
        </p:txBody>
      </p:sp>
      <p:pic>
        <p:nvPicPr>
          <p:cNvPr id="2055" name="Picture 7" descr="Новости города - Юнитон - радио нашего го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3140968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знак 3.21 - кирпи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7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47819" y="332656"/>
            <a:ext cx="504837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Безопасность 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на дорогах</a:t>
            </a:r>
            <a:endParaRPr lang="ru-RU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1000"/>
                  </a:schemeClr>
                </a:outerShdw>
                <a:reflection blurRad="10000" stA="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5596" y="2317125"/>
            <a:ext cx="7272808" cy="3960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способ сохранить свою жизнь на дорогах – соблюдать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необходимо соблюдать несколько простых правил.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гардероб\AppData\Local\Microsoft\Windows\Temporary Internet Files\Content.IE5\DO0ADCCF\MC9004338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89" y="14164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гардероб\AppData\Local\Microsoft\Windows\Temporary Internet Files\Content.IE5\DO0ADCCF\MC9004338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7" y="14164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8352928" cy="2264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Переходить дорогу можно только по пешеходным переходам. Самый безопасный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– подземный.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20933"/>
            <a:ext cx="8352928" cy="2264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2.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подземного перехода – воспользуйтесь переходом со светофором.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ТЮЗ под открытым небом расскажет сказку о правилах дорожного движения - Новости Харькова и Харьковской области. МГ &quot;Объекти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176">
            <a:off x="5114187" y="1925200"/>
            <a:ext cx="3104383" cy="274220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рдероб\AppData\Local\Microsoft\Windows\Temporary Internet Files\Content.IE5\DO0ADCCF\MC9004320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20122"/>
            <a:ext cx="1417756" cy="14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гардероб\AppData\Local\Microsoft\Windows\Temporary Internet Files\Content.IE5\3L3PT3M5\MC9004320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0753"/>
            <a:ext cx="1439669" cy="14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качать бесплатно Правила дорожного движения для детей. - 16 Декабря 2013 - Blog - Stud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9221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296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3.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переходить улицу на красный свет, даже если нет машин.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085184"/>
            <a:ext cx="8352928" cy="1399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4.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Безопаснее всего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перехо-дить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улицу с группой пешеходов.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Школьная страна. Картинки на тему &quot;Школа&quot;. Клипарт на тему 'Школа' :: Детский клип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7494"/>
            <a:ext cx="835292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5.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в коем случае нельзя выбегать на дорогу. Перед дорогой надо остановиться.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97152"/>
            <a:ext cx="8352928" cy="16877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6.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и троллейбус на остановке нужно обходить только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сзади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трамвай –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спереди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Всем без исключения-правила дви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4736"/>
            <a:ext cx="3024336" cy="23622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атериалы за 03.08.2011 &quot; Страница 128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4737"/>
            <a:ext cx="2476005" cy="23622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езопасность де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15" y="2274735"/>
            <a:ext cx="2504949" cy="23622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кое правило нарушила Дюймовочка. Троллейбус и автобус после выхода для перехода проезжей части обходят сзади. - Фото 31 - Пра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306"/>
            <a:ext cx="8928992" cy="65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7.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дорогах, где нет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тро-туара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ходите только по левой обочине, навстречу движущемуся транспорту.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4581128"/>
            <a:ext cx="8352928" cy="1896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8.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дорогах, на проезжей части, на мостовой детям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-чески запрещено играть!.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детская планета Записи в рубрике детская планета Дневник maria-shakirova2010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3" y="2276872"/>
            <a:ext cx="2475919" cy="21602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quot;Зима, дорога, опасность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2276872"/>
            <a:ext cx="3871662" cy="21602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гардероб\AppData\Local\Microsoft\Windows\Temporary Internet Files\Content.IE5\3L3PT3M5\MC9004125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5382"/>
            <a:ext cx="1716901" cy="17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292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гардероб</dc:creator>
  <cp:lastModifiedBy>1234</cp:lastModifiedBy>
  <cp:revision>12</cp:revision>
  <dcterms:created xsi:type="dcterms:W3CDTF">2014-09-02T16:34:22Z</dcterms:created>
  <dcterms:modified xsi:type="dcterms:W3CDTF">2020-09-22T18:11:55Z</dcterms:modified>
</cp:coreProperties>
</file>