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3" r:id="rId8"/>
    <p:sldId id="271" r:id="rId9"/>
    <p:sldId id="261" r:id="rId10"/>
    <p:sldId id="266" r:id="rId11"/>
    <p:sldId id="262" r:id="rId12"/>
    <p:sldId id="263" r:id="rId13"/>
    <p:sldId id="264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32BEB4-49CA-4FD9-BF78-9F1587238F3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87850-91CA-4FDB-98D5-2D1421F55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196752"/>
            <a:ext cx="6552728" cy="367188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5400" dirty="0" smtClean="0"/>
              <a:t>3 декабря –</a:t>
            </a:r>
            <a:r>
              <a:rPr lang="ru-RU" sz="5400" dirty="0" smtClean="0">
                <a:solidFill>
                  <a:srgbClr val="C00000"/>
                </a:solidFill>
              </a:rPr>
              <a:t>День неизвестного солдата в России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94"/>
          <a:stretch/>
        </p:blipFill>
        <p:spPr bwMode="auto">
          <a:xfrm>
            <a:off x="4067944" y="4077072"/>
            <a:ext cx="4104456" cy="2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6460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787" y="39465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декабре 1997 года у Могилы Неизвестного Солдата был установлен постоянный пост почетного караула.</a:t>
            </a:r>
          </a:p>
        </p:txBody>
      </p:sp>
      <p:pic>
        <p:nvPicPr>
          <p:cNvPr id="7170" name="Picture 2" descr="http://elanskie-vesti.ru/media/cache/ca/4c/7f/89/ca4c7f891a759debd45dfc6a5337f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526" y="1974324"/>
            <a:ext cx="6953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59015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cowsteps.com/wp-content/blog/300415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415" y="1503265"/>
            <a:ext cx="6947925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457" y="-21918"/>
            <a:ext cx="728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Справа от вечного огня вдоль </a:t>
            </a:r>
            <a:r>
              <a:rPr lang="ru-RU" sz="2400" b="1"/>
              <a:t>кремлевской </a:t>
            </a:r>
            <a:r>
              <a:rPr lang="ru-RU" sz="2400" b="1" smtClean="0"/>
              <a:t>стены </a:t>
            </a:r>
            <a:r>
              <a:rPr lang="ru-RU" sz="2400" b="1" dirty="0"/>
              <a:t>установлены блоки с названиями городов-героев: Сталинград, Керчь, Киев, Ленинград, Минск, Мурманск, ...</a:t>
            </a:r>
          </a:p>
        </p:txBody>
      </p:sp>
    </p:spTree>
    <p:extLst>
      <p:ext uri="{BB962C8B-B14F-4D97-AF65-F5344CB8AC3E}">
        <p14:creationId xmlns:p14="http://schemas.microsoft.com/office/powerpoint/2010/main" xmlns="" val="388353677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news24.ru/uploads/posts/2014-11/1415182008_neizvestnyy-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8713" cy="53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8669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5/c/0/e/2/050965832db3157ed225e431c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61445" cy="47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0304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range.ru/photo/14/13/%D0%9C%D0%BE%D0%B3%D0%B8%D0%BB%D0%B0-%D0%BD%D0%B5%D0%B8%D0%B7%D0%B2%D0%B5%D1%81%D1%82%D0%BD%D0%BE%D0%B3%D0%BE-%D1%81%D0%BE%D0%BB%D0%B4%D0%B0%D1%82%D0%B0-1353592454_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6"/>
          <a:stretch/>
        </p:blipFill>
        <p:spPr bwMode="auto">
          <a:xfrm>
            <a:off x="323528" y="350874"/>
            <a:ext cx="8448938" cy="6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6838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711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Загирова</a:t>
            </a:r>
            <a:r>
              <a:rPr lang="ru-RU" dirty="0" smtClean="0"/>
              <a:t> Т.М.– </a:t>
            </a:r>
            <a:r>
              <a:rPr lang="ru-RU" dirty="0" smtClean="0"/>
              <a:t>учитель истории </a:t>
            </a:r>
            <a:r>
              <a:rPr lang="ru-RU" dirty="0" smtClean="0"/>
              <a:t>МКОУ «</a:t>
            </a:r>
            <a:r>
              <a:rPr lang="ru-RU" dirty="0" err="1" smtClean="0"/>
              <a:t>Штульская</a:t>
            </a:r>
            <a:r>
              <a:rPr lang="ru-RU" dirty="0" smtClean="0"/>
              <a:t>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852132"/>
      </p:ext>
    </p:extLst>
  </p:cSld>
  <p:clrMapOvr>
    <a:masterClrMapping/>
  </p:clrMapOvr>
  <p:transition spd="slow" advClick="0" advTm="6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340768"/>
            <a:ext cx="4916016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433" y="132572"/>
            <a:ext cx="6624736" cy="66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346915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400" b="1" dirty="0" smtClean="0"/>
              <a:t>Праздник    День   Неизвестного   Солдата отмечается  в память  о российских  и советских воинах, погибших в боевых действиях на территории нашей страны или за ее пределами. Решение об его учреждении было принято Госдумой в октябре 2014 года, а соответствующий указ был подписан президентом РФ 5 ноября 2014 года.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100" name="Picture 4" descr="http://ivolin.ru/wp-content/uploads/2014/12/1504162_807208245991928_5208123198418903206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07"/>
          <a:stretch/>
        </p:blipFill>
        <p:spPr bwMode="auto">
          <a:xfrm>
            <a:off x="2051720" y="3429000"/>
            <a:ext cx="5184577" cy="30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65609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7693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ФЕДЕРАЛЬНЫЙ ЗАКОН</a:t>
            </a:r>
          </a:p>
          <a:p>
            <a:r>
              <a:rPr lang="ru-RU" sz="2400" dirty="0"/>
              <a:t>О ВНЕСЕНИИ ИЗМЕНЕНИЙ В СТАТЬЮ 1.1 ФЕДЕРАЛЬНОГО ЗАКОНА «О ДНЯХ ВОИНСКОЙ СЛАВЫ И ПАМЯТНЫХ ДАТАХ РОССИИ»</a:t>
            </a:r>
          </a:p>
          <a:p>
            <a:r>
              <a:rPr lang="ru-RU" sz="2400" dirty="0"/>
              <a:t>Принят Государственной Думой 24 октября 2014 года</a:t>
            </a:r>
          </a:p>
          <a:p>
            <a:r>
              <a:rPr lang="ru-RU" sz="2400" dirty="0"/>
              <a:t>Одобрен Советом Федерации 29 октября 2014 года</a:t>
            </a:r>
          </a:p>
          <a:p>
            <a:r>
              <a:rPr lang="ru-RU" sz="2400" dirty="0"/>
              <a:t>Статья 1</a:t>
            </a:r>
          </a:p>
          <a:p>
            <a:r>
              <a:rPr lang="ru-RU" sz="2400" dirty="0"/>
              <a:t>Внести в статью 1.1 Федерального закона от 13 марта 1995 года N 32-ФЗ «О днях воинской славы и памятных датах России»… следующие изменения:</a:t>
            </a:r>
          </a:p>
          <a:p>
            <a:r>
              <a:rPr lang="ru-RU" sz="2400" dirty="0"/>
              <a:t>1) дополнить новым абзацем четырнадцатым следующего содержания:</a:t>
            </a:r>
          </a:p>
          <a:p>
            <a:r>
              <a:rPr lang="ru-RU" sz="2400" dirty="0"/>
              <a:t>«3 декабря - День Неизвестного Солдата;»;</a:t>
            </a:r>
          </a:p>
          <a:p>
            <a:r>
              <a:rPr lang="ru-RU" sz="2400" dirty="0"/>
              <a:t>Президент Российской Федерации</a:t>
            </a:r>
          </a:p>
          <a:p>
            <a:r>
              <a:rPr lang="ru-RU" sz="2400" dirty="0"/>
              <a:t>В.ПУТИН</a:t>
            </a:r>
          </a:p>
          <a:p>
            <a:r>
              <a:rPr lang="ru-RU" sz="2400" dirty="0"/>
              <a:t>Москва, Кремль, 4 ноября 2014 года</a:t>
            </a:r>
          </a:p>
          <a:p>
            <a:r>
              <a:rPr lang="ru-RU" sz="2400" dirty="0"/>
              <a:t>N </a:t>
            </a:r>
            <a:r>
              <a:rPr lang="ru-RU" sz="2400" dirty="0" smtClean="0"/>
              <a:t>340-ФЗ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4477596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27633"/>
            <a:ext cx="7992888" cy="428148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По мнению 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</a:rPr>
              <a:t>законотворцев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 установление данной  </a:t>
            </a:r>
            <a:r>
              <a:rPr lang="ru-RU" sz="2400" b="1" dirty="0">
                <a:solidFill>
                  <a:schemeClr val="tx1"/>
                </a:solidFill>
              </a:rPr>
              <a:t>памятной </a:t>
            </a:r>
            <a:r>
              <a:rPr lang="ru-RU" sz="2400" b="1" dirty="0" smtClean="0">
                <a:solidFill>
                  <a:schemeClr val="tx1"/>
                </a:solidFill>
              </a:rPr>
              <a:t> даты  «</a:t>
            </a:r>
            <a:r>
              <a:rPr lang="ru-RU" sz="2400" b="1" dirty="0">
                <a:solidFill>
                  <a:schemeClr val="tx1"/>
                </a:solidFill>
              </a:rPr>
              <a:t>обосновывается необходимостью </a:t>
            </a:r>
            <a:r>
              <a:rPr lang="ru-RU" sz="2400" b="1" dirty="0" smtClean="0">
                <a:solidFill>
                  <a:schemeClr val="tx1"/>
                </a:solidFill>
              </a:rPr>
              <a:t>  увековечения   памяти</a:t>
            </a:r>
            <a:r>
              <a:rPr lang="ru-RU" sz="2400" b="1" dirty="0">
                <a:solidFill>
                  <a:schemeClr val="tx1"/>
                </a:solidFill>
              </a:rPr>
              <a:t>, воинской </a:t>
            </a:r>
            <a:r>
              <a:rPr lang="ru-RU" sz="2400" b="1" dirty="0" smtClean="0">
                <a:solidFill>
                  <a:schemeClr val="tx1"/>
                </a:solidFill>
              </a:rPr>
              <a:t>   доблести   и   </a:t>
            </a:r>
            <a:r>
              <a:rPr lang="ru-RU" sz="2400" b="1" dirty="0">
                <a:solidFill>
                  <a:schemeClr val="tx1"/>
                </a:solidFill>
              </a:rPr>
              <a:t>бессмертного великого подвига российских и советских воинов, </a:t>
            </a:r>
            <a:r>
              <a:rPr lang="ru-RU" sz="2400" b="1" dirty="0" smtClean="0">
                <a:solidFill>
                  <a:schemeClr val="tx1"/>
                </a:solidFill>
              </a:rPr>
              <a:t> погибших </a:t>
            </a:r>
            <a:r>
              <a:rPr lang="ru-RU" sz="2400" b="1" dirty="0">
                <a:solidFill>
                  <a:schemeClr val="tx1"/>
                </a:solidFill>
              </a:rPr>
              <a:t>в боевых действиях на </a:t>
            </a:r>
            <a:r>
              <a:rPr lang="ru-RU" sz="2400" b="1" dirty="0" smtClean="0">
                <a:solidFill>
                  <a:schemeClr val="tx1"/>
                </a:solidFill>
              </a:rPr>
              <a:t>территории   </a:t>
            </a:r>
            <a:r>
              <a:rPr lang="ru-RU" sz="2400" b="1" dirty="0">
                <a:solidFill>
                  <a:schemeClr val="tx1"/>
                </a:solidFill>
              </a:rPr>
              <a:t>нашей </a:t>
            </a:r>
            <a:r>
              <a:rPr lang="ru-RU" sz="2400" b="1" dirty="0" smtClean="0">
                <a:solidFill>
                  <a:schemeClr val="tx1"/>
                </a:solidFill>
              </a:rPr>
              <a:t>  страны   или  за  ее </a:t>
            </a:r>
            <a:r>
              <a:rPr lang="ru-RU" sz="2400" b="1" dirty="0">
                <a:solidFill>
                  <a:schemeClr val="tx1"/>
                </a:solidFill>
              </a:rPr>
              <a:t>пределами, чье имя осталось неизвестным», а также это будет </a:t>
            </a:r>
            <a:r>
              <a:rPr lang="ru-RU" sz="2400" b="1" dirty="0" smtClean="0">
                <a:solidFill>
                  <a:schemeClr val="tx1"/>
                </a:solidFill>
              </a:rPr>
              <a:t>    способствовать укреплению </a:t>
            </a:r>
            <a:r>
              <a:rPr lang="ru-RU" sz="2400" b="1" dirty="0">
                <a:solidFill>
                  <a:schemeClr val="tx1"/>
                </a:solidFill>
              </a:rPr>
              <a:t>патриотического сознания.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2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4113"/>
            <a:ext cx="4464496" cy="29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4939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4011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Дата для праздника – 3 декабря – была выбрана в связи с тем, что в этот день в 1966 году, в ознаменование 25-й годовщины разгрома немецких войск под Москвой, </a:t>
            </a:r>
            <a:r>
              <a:rPr lang="ru-RU" sz="2400" b="1" dirty="0" smtClean="0"/>
              <a:t>у стен Московского Кремля в Александровском саду</a:t>
            </a:r>
            <a:r>
              <a:rPr lang="ru-RU" sz="2400" dirty="0"/>
              <a:t> </a:t>
            </a:r>
            <a:r>
              <a:rPr lang="ru-RU" sz="2400" b="1" dirty="0" smtClean="0"/>
              <a:t>был </a:t>
            </a:r>
            <a:r>
              <a:rPr lang="ru-RU" sz="2400" b="1" dirty="0"/>
              <a:t>торжественно погребен прах Неизвестного солдата, перенесенный с места кровопролитных боев — 41-го километра Ленинградского шоссе.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122" name="Picture 2" descr="хоронят Неизвестного солд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086423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3642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ru/thumb/d/dd/%D0%A4%D0%BE%D1%82%D0%BE20_Vdovenco.jpg/300px-%D0%A4%D0%BE%D1%82%D0%BE20_Vdove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15736" cy="47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136" y="21982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Перенос праха неизвестного солдата,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Москва </a:t>
            </a:r>
            <a:r>
              <a:rPr lang="ru-RU" sz="2400" b="1" dirty="0"/>
              <a:t>3 декабря 1966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147997079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.kommersant.ru/Issues.photo/CORP/2013/12/02/KOG_135477_00002_2_t218_093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51408" cy="4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могилы Неизвестного солдата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62414839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8 мая 1967 года открыт мемориальный архитектурный ансамбль «Могила Неизвестного солдата».</a:t>
            </a:r>
          </a:p>
          <a:p>
            <a:pPr algn="just"/>
            <a:r>
              <a:rPr lang="ru-RU" sz="2400" b="1" dirty="0"/>
              <a:t>Вечный огонь славы, вырывающийся из середины бронзовой воинской звезды, зажжён от пламени, пылающего на Марсовом поле в Петербурге. «Имя твое неизвестно, подвиг твой бессмертен» – начертано на гранитной плите надгробья.</a:t>
            </a:r>
          </a:p>
        </p:txBody>
      </p:sp>
      <p:pic>
        <p:nvPicPr>
          <p:cNvPr id="4" name="Picture 2" descr="http://icdn.lenta.ru/images/2014/11/05/11/20141105114422800/pic_aa8abcea04a92f19de68d7e51728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762" y="3514361"/>
            <a:ext cx="4628542" cy="3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2278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378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3 декабря –День неизвестного солдата 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–День неизвестного солдата в России</dc:title>
  <dc:creator>Витязевы</dc:creator>
  <cp:lastModifiedBy>тамара</cp:lastModifiedBy>
  <cp:revision>12</cp:revision>
  <dcterms:created xsi:type="dcterms:W3CDTF">2015-11-15T12:48:04Z</dcterms:created>
  <dcterms:modified xsi:type="dcterms:W3CDTF">2020-12-03T11:30:51Z</dcterms:modified>
</cp:coreProperties>
</file>