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1" r:id="rId3"/>
    <p:sldId id="269" r:id="rId4"/>
    <p:sldId id="257" r:id="rId5"/>
    <p:sldId id="258" r:id="rId6"/>
    <p:sldId id="259" r:id="rId7"/>
    <p:sldId id="260" r:id="rId8"/>
    <p:sldId id="278" r:id="rId9"/>
    <p:sldId id="279" r:id="rId10"/>
    <p:sldId id="277" r:id="rId11"/>
    <p:sldId id="261" r:id="rId12"/>
    <p:sldId id="272" r:id="rId13"/>
    <p:sldId id="270" r:id="rId14"/>
    <p:sldId id="274" r:id="rId15"/>
    <p:sldId id="275" r:id="rId16"/>
    <p:sldId id="26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483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1296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07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2.bp.blogspot.com/-6IMeByRQgic/VMZ165UfihI/AAAAAAAAAm8/mJa65gjzChw/w1200-h630-p-k-no-nu/image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936869" y="249081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1340768"/>
            <a:ext cx="8229600" cy="5904656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Дагестан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„Страна гор”,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 „Даг” – гора, 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>„стан” - страна.</a:t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  <a:t/>
            </a:r>
            <a:br>
              <a:rPr lang="ru-RU" sz="6600" b="1" dirty="0">
                <a:solidFill>
                  <a:srgbClr val="FFFF00"/>
                </a:solidFill>
                <a:latin typeface="AdverGothic" pitchFamily="2" charset="0"/>
              </a:rPr>
            </a:br>
            <a:endParaRPr lang="ru-RU" sz="6000" dirty="0">
              <a:solidFill>
                <a:srgbClr val="FFFF00"/>
              </a:solidFill>
              <a:latin typeface="AdverGothic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ic-rd.ru/wp-content/uploads/2018/08/nlrgh4lv8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86"/>
            <a:ext cx="9144000" cy="68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52536" y="126876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Народы Дагестана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Дагестан - уникальное созвездие народов. В Дагестане  проживает более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60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 народностей, из них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30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 - коренные (аварцы, даргинцы, лезгины, кумыки, лакцы, ногайцы, табасаранцы, агулы, рутулы, цахуры , чеченцы-аккинцы и др.) Республику населяют представители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102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dverGothic" pitchFamily="2" charset="0"/>
              </a:rPr>
              <a:t>национальностей.</a:t>
            </a:r>
          </a:p>
        </p:txBody>
      </p:sp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7141825" y="436259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northcaucasusland.files.wordpress.com/2014/02/avar-khanate-dagestan-great-caucasus-mountains-north-caucasus-landsc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4" y="0"/>
            <a:ext cx="913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C:\Users\User\Desktop\141957_html_4ff6f5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072494" cy="5357850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687723" y="364251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svitua.com.ua/sites/svitua/files/images/2017/09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ww.riadagestan.ru/upload/iblock/062/0626d63af0e0bd76456e2caa782bd5d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53"/>
          <a:stretch/>
        </p:blipFill>
        <p:spPr bwMode="auto">
          <a:xfrm>
            <a:off x="444078" y="129197"/>
            <a:ext cx="4127922" cy="342294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0" name="Picture 8" descr="http://itd0.mycdn.me/image?id=864014876171&amp;t=20&amp;plc=WEB&amp;tkn=*ENY18nRc62FS9SocrImkHsqvv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989" y="2425236"/>
            <a:ext cx="4880674" cy="3088551"/>
          </a:xfrm>
          <a:prstGeom prst="roundRect">
            <a:avLst>
              <a:gd name="adj" fmla="val 129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>
            <a:off x="7092280" y="380118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mycdn.me/image?id=772365959381&amp;t=35&amp;plc=WEB&amp;tkn=*-t9wMOmCHdbdfEfBqc0hXfoX3C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78" y="3681336"/>
            <a:ext cx="3827611" cy="287070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nplus.com/files/resources/mid/5975bd121aa2c15d73ea8e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39" y="9516"/>
            <a:ext cx="9163239" cy="68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riadagestan.ru/upload/iblock/8a9/8a94b144b23886074f28f370fd1c1f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9" t="3035" r="11272" b="-145"/>
          <a:stretch/>
        </p:blipFill>
        <p:spPr bwMode="auto">
          <a:xfrm>
            <a:off x="323528" y="578458"/>
            <a:ext cx="4105596" cy="370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krasota4all.ru/wp-content/uploads/2018/09/5964dd69cab7a79ee222e218526a0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95362"/>
            <a:ext cx="4679082" cy="350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>
            <a:off x="7092280" y="380118"/>
            <a:ext cx="1663165" cy="1665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Друг – человек, который связан с кем-нибудь дружбой; сторонник, защитник кого-нибудь.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Дружба — близкие отношения, основанные на взаимном доверии, привязанности, общности интересов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509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Толковый словарь В.Даля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4159344" cy="5715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Кодексы Дагестана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357298"/>
            <a:ext cx="7128792" cy="467774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1-й кодекс</a:t>
            </a:r>
            <a:r>
              <a:rPr lang="ru-RU" sz="2800" b="1" i="1" smtClean="0">
                <a:solidFill>
                  <a:srgbClr val="002060"/>
                </a:solidFill>
              </a:rPr>
              <a:t>: </a:t>
            </a:r>
            <a:br>
              <a:rPr lang="ru-RU" sz="2800" b="1" i="1" smtClean="0">
                <a:solidFill>
                  <a:srgbClr val="002060"/>
                </a:solidFill>
              </a:rPr>
            </a:br>
            <a:r>
              <a:rPr lang="ru-RU" sz="2800" b="1" i="1" smtClean="0">
                <a:solidFill>
                  <a:srgbClr val="002060"/>
                </a:solidFill>
              </a:rPr>
              <a:t>Любовь </a:t>
            </a:r>
            <a:r>
              <a:rPr lang="ru-RU" sz="2800" b="1" i="1" dirty="0" smtClean="0">
                <a:solidFill>
                  <a:srgbClr val="002060"/>
                </a:solidFill>
              </a:rPr>
              <a:t>к родному очагу, народу, родной </a:t>
            </a:r>
            <a:r>
              <a:rPr lang="ru-RU" sz="2800" b="1" i="1" smtClean="0">
                <a:solidFill>
                  <a:srgbClr val="002060"/>
                </a:solidFill>
              </a:rPr>
              <a:t>земле.</a:t>
            </a:r>
            <a:r>
              <a:rPr lang="ru-RU" sz="2800" b="1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2-й кодекс: Справедливость и честность..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3-й кодекс: Доброта, великодушие, милосердие.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4-й кодекс: Честь и собственное достоинство.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5-й кодекс: Скромность.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6-й кодекс: Рассудительность.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7-й кодекс: Коллективизм.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8-й кодекс: Гостеприимство.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9-й кодекс: Трудолюбие.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10-ый кодекс: Уважение к старшим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chistoprudov.ru/lj/travel/russia_2014/april/03_kurush/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7" y="-357214"/>
            <a:ext cx="9133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User\Desktop\141957_html_m38bfb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04"/>
            <a:ext cx="4619531" cy="3204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0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>
            <a:off x="5796136" y="-108600"/>
            <a:ext cx="2968898" cy="293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russian-tradition.com/wp-content/flagallery/chechnya/webview/1bqhpa9rm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1"/>
          <a:stretch/>
        </p:blipFill>
        <p:spPr bwMode="auto">
          <a:xfrm>
            <a:off x="0" y="-4520"/>
            <a:ext cx="9144000" cy="68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bs.twimg.com/media/C2Ua56nXAAAPK7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635" y="1484784"/>
            <a:ext cx="7152729" cy="477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864861" y="393097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 rot="21267161">
            <a:off x="489354" y="479110"/>
            <a:ext cx="4679269" cy="3290140"/>
          </a:xfr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«Родина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без нас может обойтись,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но мы без Родины – никогда!»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j-p-g.net/if/2017/02/19/0118659001487536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520"/>
            <a:ext cx="9144000" cy="687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215161"/>
            <a:ext cx="5701892" cy="53777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В ладони сердце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можно уместить,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Но в сердце целый мир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ты не уместишь.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Другие страны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очень хороши,</a:t>
            </a:r>
            <a:r>
              <a:rPr lang="ru-RU" sz="4000" b="1" dirty="0">
                <a:solidFill>
                  <a:srgbClr val="002060"/>
                </a:solidFill>
              </a:rPr>
              <a:t> н</a:t>
            </a:r>
            <a:r>
              <a:rPr lang="ru-RU" sz="4000" b="1" dirty="0" smtClean="0">
                <a:solidFill>
                  <a:srgbClr val="002060"/>
                </a:solidFill>
              </a:rPr>
              <a:t>о Дагестан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дороже для души.  </a:t>
            </a:r>
          </a:p>
          <a:p>
            <a:pPr algn="r">
              <a:buNone/>
            </a:pPr>
            <a:r>
              <a:rPr lang="ru-RU" sz="4000" b="1" dirty="0" smtClean="0">
                <a:solidFill>
                  <a:schemeClr val="tx1">
                    <a:lumMod val="85000"/>
                  </a:schemeClr>
                </a:solidFill>
              </a:rPr>
              <a:t>  </a:t>
            </a:r>
            <a:r>
              <a:rPr lang="ru-RU" sz="6500" b="1" i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>(Р. Гамзатов)</a:t>
            </a:r>
            <a:r>
              <a:rPr lang="ru-RU" sz="6500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  <a:t/>
            </a:r>
            <a:br>
              <a:rPr lang="ru-RU" sz="6500" b="1" dirty="0" smtClean="0">
                <a:solidFill>
                  <a:srgbClr val="C00000"/>
                </a:solidFill>
                <a:latin typeface="Adine Kirnberg" panose="02000000000000000000" pitchFamily="2" charset="0"/>
              </a:rPr>
            </a:br>
            <a:endParaRPr lang="ru-RU" sz="4000" b="1" dirty="0">
              <a:solidFill>
                <a:srgbClr val="C00000"/>
              </a:solidFill>
              <a:latin typeface="Adine Kirnberg" panose="02000000000000000000" pitchFamily="2" charset="0"/>
            </a:endParaRPr>
          </a:p>
        </p:txBody>
      </p:sp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890167" y="30686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m0-tub-ru.yandex.net/i?id=e546e0b4c76ee9761b75d5dabb8ae0f3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904" y="476672"/>
            <a:ext cx="1784187" cy="2377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rhivurokov.ru/multiurok/html/2017/09/25/s_59c8ea3161c93/694668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968186" y="163825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goslovo.ru/media/pic_full/16/52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828"/>
            <a:ext cx="9144000" cy="68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dagestan_550x413_1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215161"/>
            <a:ext cx="6833152" cy="5143504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 rot="547760">
            <a:off x="6864860" y="537113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td2.mycdn.me/image?id=872554695607&amp;t=20&amp;plc=WEB&amp;tkn=*abi17SCDvoviJPbRyaOeg1aUs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ruspekh.ru/images/articles/65216/2018-07-14-10-039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1" r="16095"/>
          <a:stretch/>
        </p:blipFill>
        <p:spPr bwMode="auto">
          <a:xfrm>
            <a:off x="539552" y="193354"/>
            <a:ext cx="1814593" cy="1816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0506afc4a3fce516bfa6ee3fcca2e63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 rot="392680">
            <a:off x="4324579" y="1064436"/>
            <a:ext cx="3950681" cy="47291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сар\Downloads\дасср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3344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сар\Downloads\дасс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8956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975</TotalTime>
  <Words>82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Дагестан   „Страна гор”,  „Даг” – гора,  „стан” - страна.  </vt:lpstr>
      <vt:lpstr>Слайд 12</vt:lpstr>
      <vt:lpstr>Слайд 13</vt:lpstr>
      <vt:lpstr>Слайд 14</vt:lpstr>
      <vt:lpstr>Слайд 15</vt:lpstr>
      <vt:lpstr>Толковый словарь В.Даля</vt:lpstr>
      <vt:lpstr>1-й кодекс:  Любовь к родному очагу, народу, родной земле. 2-й кодекс: Справедливость и честность.. 3-й кодекс: Доброта, великодушие, милосердие. 4-й кодекс: Честь и собственное достоинство. 5-й кодекс: Скромность. 6-й кодекс: Рассудительность. 7-й кодекс: Коллективизм. 8-й кодекс: Гостеприимство.  9-й кодекс: Трудолюбие. 10-ый кодекс: Уважение к старшим.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Ансар</cp:lastModifiedBy>
  <cp:revision>55</cp:revision>
  <dcterms:created xsi:type="dcterms:W3CDTF">2014-11-11T18:19:09Z</dcterms:created>
  <dcterms:modified xsi:type="dcterms:W3CDTF">2021-01-11T18:45:35Z</dcterms:modified>
</cp:coreProperties>
</file>