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69" r:id="rId3"/>
    <p:sldId id="260" r:id="rId4"/>
    <p:sldId id="261" r:id="rId5"/>
    <p:sldId id="263" r:id="rId6"/>
    <p:sldId id="256" r:id="rId7"/>
    <p:sldId id="270" r:id="rId8"/>
    <p:sldId id="271" r:id="rId9"/>
    <p:sldId id="257" r:id="rId10"/>
    <p:sldId id="264" r:id="rId11"/>
    <p:sldId id="258" r:id="rId12"/>
    <p:sldId id="265" r:id="rId13"/>
    <p:sldId id="262" r:id="rId14"/>
    <p:sldId id="266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b="1" dirty="0" smtClean="0"/>
              <a:t>Экологическое     ассорти   для </a:t>
            </a:r>
            <a:br>
              <a:rPr lang="ru-RU" sz="6600" b="1" dirty="0" smtClean="0"/>
            </a:br>
            <a:r>
              <a:rPr lang="ru-RU" sz="6600" b="1" dirty="0" smtClean="0"/>
              <a:t>    1-4 классов</a:t>
            </a:r>
            <a:r>
              <a:rPr lang="ru-RU" sz="6600" dirty="0" smtClean="0"/>
              <a:t>.</a:t>
            </a:r>
            <a:endParaRPr lang="ru-RU" sz="6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4586" y="3429000"/>
            <a:ext cx="2183877" cy="2906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789040"/>
            <a:ext cx="7674056" cy="259228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Щука является санитаром озер и рек.  Она нападает прежде всего на больную рыбу и съедает её.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482" name="Picture 2" descr="C:\Users\User\Desktop\неделя\для жалобной книги\wuzw_m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4389239" cy="3291929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 rot="10800000" flipH="1" flipV="1">
            <a:off x="1259632" y="1124744"/>
            <a:ext cx="7488832" cy="54006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На земном шаре нет, пожалуй, такого существа, о котором рассказывали столько легенд и небылиц, как о нас. Не нравится, что темноту мы любим, что на обычных птиц и зверей не похожи. Но мы же друзья человека, а не враги. Что же нам делать? Ведь такими мы уродились! Обижают нас часто.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Жалоба №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412776"/>
            <a:ext cx="7498080" cy="4800600"/>
          </a:xfrm>
          <a:prstGeom prst="horizontalScroll">
            <a:avLst/>
          </a:prstGeo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274638"/>
            <a:ext cx="3137552" cy="5602634"/>
          </a:xfrm>
        </p:spPr>
        <p:txBody>
          <a:bodyPr>
            <a:normAutofit/>
          </a:bodyPr>
          <a:lstStyle/>
          <a:p>
            <a:r>
              <a:rPr lang="ru-RU" b="1" dirty="0" smtClean="0"/>
              <a:t>                    </a:t>
            </a:r>
            <a:endParaRPr lang="ru-RU" b="1" dirty="0"/>
          </a:p>
        </p:txBody>
      </p:sp>
      <p:pic>
        <p:nvPicPr>
          <p:cNvPr id="4" name="Picture 4" descr="0_aff_8e4d0e74_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74961"/>
            <a:ext cx="4104456" cy="421402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64088" y="476672"/>
            <a:ext cx="3384376" cy="61247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3200" b="1" dirty="0" smtClean="0">
                <a:solidFill>
                  <a:srgbClr val="C00000"/>
                </a:solidFill>
              </a:rPr>
              <a:t>Летучая мышь.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Сам человек получает неоценимую помощь от этих зверюшек, ведь одна мышь способна поглотить 600 комаров за один час. … Пользу получают и растения, которые опыляются летучими мышами, чье питание состоит из цветочного нектара и пыльцы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Жалоба № 6</a:t>
            </a:r>
            <a:endParaRPr lang="ru-RU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403648" y="1700808"/>
            <a:ext cx="7416824" cy="432048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Сама знаю, что не красавица я. Окажись я рядом, многие шарахаются в сторону, говорят, что противная, бородавчатая, а то ещё камнем бросят или ногой пнут. А за что? Не всем же быть красивыми! А польза от меня людям большая.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530040" cy="13541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>Это жаба. Одна жаба сохраняет от гусениц и червей целый огород. Если в доме завелись тараканы, принеси жабу – они исчезнут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4" name="Picture 5" descr="DSCN023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204864"/>
            <a:ext cx="5623916" cy="367240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3779912" y="4509120"/>
            <a:ext cx="3096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8640"/>
            <a:ext cx="7498080" cy="6059760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На нашем шарике земном,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Где родились мы и живём,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Где в травах летняя роса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И голубые небеса, 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Где море, горы, степи, лес -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Полно таинственных чудес.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Не разрушайте этот мир,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Девчонки и мальчишки,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Иначе эти чудеса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Останутся лишь в книжке.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Ты - тоже часть его чудес,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И для тебя темнеет лес,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И речка светлая течёт,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И по весне сирень цветёт.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И надо постараться</a:t>
            </a:r>
          </a:p>
          <a:p>
            <a:pPr algn="ctr">
              <a:buNone/>
            </a:pPr>
            <a:r>
              <a:rPr lang="ru-RU" sz="6200" b="1" dirty="0" smtClean="0">
                <a:solidFill>
                  <a:srgbClr val="C00000"/>
                </a:solidFill>
              </a:rPr>
              <a:t>Нам с этим не расстаться.</a:t>
            </a:r>
            <a:endParaRPr lang="ru-RU" sz="6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924944"/>
            <a:ext cx="3617956" cy="2160240"/>
          </a:xfrm>
          <a:prstGeom prst="round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848872" cy="1642194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/>
              <a:t>    </a:t>
            </a:r>
            <a:r>
              <a:rPr lang="ru-RU" sz="4000" b="1" i="1" dirty="0" smtClean="0"/>
              <a:t>ОКРУЖАЮЩАЯ СРЕДА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2204864"/>
            <a:ext cx="4032448" cy="404353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Есть одна планета – сад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 этом космосе холодном.             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Только здесь леса шумят,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Птиц скликая перелетных.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Лишь на ней одной увидишь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Ландыши в траве зеленой.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И стрекозы только тут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 речку смотрят удивленно.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Береги свою планету,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Ведь другой на свете нету!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Я. Аким.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  </a:t>
            </a: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Жалоба № 1</a:t>
            </a:r>
            <a:endParaRPr lang="ru-RU" b="1" dirty="0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1475656" y="1340768"/>
            <a:ext cx="6696744" cy="5184576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627784" y="1490455"/>
            <a:ext cx="460851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Многие меня не любят. Боятся. Говорят, по ночам летаю, прохожих пугаю, глаза у меня как фары. А я никого не трогаю, живу в лесной глуши. Летаю бесшумно. А то, что я урожай спасаю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не в счёт? Кстати, тонну в год!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692696"/>
            <a:ext cx="3281568" cy="504056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u="sng" dirty="0" smtClean="0">
                <a:solidFill>
                  <a:srgbClr val="C00000"/>
                </a:solidFill>
              </a:rPr>
              <a:t>Это сова. </a:t>
            </a:r>
            <a:r>
              <a:rPr lang="ru-RU" sz="3600" dirty="0" smtClean="0">
                <a:solidFill>
                  <a:srgbClr val="C00000"/>
                </a:solidFill>
              </a:rPr>
              <a:t>Находится под охраной закона. Одна серая сова за лето убивает тысячи полёвок, которые за лето способны уничтожить тонну зерна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4" descr="0_2baa_62255aef_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4248381" cy="3186286"/>
          </a:xfrm>
          <a:prstGeom prst="round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1547664" y="1196752"/>
            <a:ext cx="7056784" cy="468052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Жалоба № 2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23728" y="1124744"/>
            <a:ext cx="5760640" cy="406943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</a:t>
            </a:r>
            <a:endParaRPr lang="ru-RU" u="sng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rgbClr val="C00000"/>
                </a:solidFill>
              </a:rPr>
              <a:t>«Слышала, слышала, что меня называют страшным хищником, за аппетит не мерянный ругают, диетой угрожают. А вы разве видели, чтоб я упитанней сверх меры была? Да некоторые ещё благодарить меня должны за избавление от кровососущих насекомых. Многие мной даже очень довольны, люди мне, например, спасибо говорят!»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неделя\для жалобной книги\article83941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060848"/>
            <a:ext cx="3864703" cy="3651563"/>
          </a:xfrm>
          <a:prstGeom prst="round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20072" y="2276873"/>
            <a:ext cx="360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2136339"/>
            <a:ext cx="3384376" cy="31393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      За день стрекоза съедает такое количество насекомых, что их вес намного превосходит вес самой охотницы. … Активно уничтожают комаров, мошек и прочих кровососущих насекомых, чем стрекозы приносят очевидную пользу человеку.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043608" y="1268760"/>
            <a:ext cx="7920880" cy="558924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Жалоба №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«Наговаривают на меня, ругают. Стараюсь на глаза даже меньше попадаться, что где не случись в огороде– то я крайний. Очень мне нужны их картошка с клубникой. Терпеть овощи не могу! Да, рою, конечно, червей дождевых очень люблю. Я виноват, конечно, но у каждого свои слабости. Зато сколько пользы приношу – урожай от вредителей спасаю!»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573016"/>
            <a:ext cx="7890080" cy="280831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700" b="1" dirty="0" smtClean="0">
                <a:solidFill>
                  <a:srgbClr val="C00000"/>
                </a:solidFill>
              </a:rPr>
              <a:t>Кроты не только вредят огородам и садам, но и приносят определенную пользу: уничтожают медведок, личинок майских  жуков , слизняков.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User\Desktop\неделя\для жалобной книги\i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32656"/>
            <a:ext cx="4821716" cy="3077691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Горизонтальный свиток 7"/>
          <p:cNvSpPr/>
          <p:nvPr/>
        </p:nvSpPr>
        <p:spPr>
          <a:xfrm>
            <a:off x="1043608" y="1196752"/>
            <a:ext cx="7776864" cy="532859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Жалоба № 4</a:t>
            </a:r>
            <a:endParaRPr lang="ru-RU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339752" y="-213772"/>
            <a:ext cx="612068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меня многие обижаются, что якобы и окраска моя маскировочная специально, и зубы заточены, и в засаде я прячусь. Да, аппетит у меня что надо, да и рыбку разную люблю, а иногда второпях и своих детишек проглочу. Зато меня есть за что уважать, я ведь санитар в реке!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204</TotalTime>
  <Words>644</Words>
  <Application>Microsoft Office PowerPoint</Application>
  <PresentationFormat>Экран (4:3)</PresentationFormat>
  <Paragraphs>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   Экологическое     ассорти   для      1-4 классов.</vt:lpstr>
      <vt:lpstr>    ОКРУЖАЮЩАЯ СРЕДА</vt:lpstr>
      <vt:lpstr>               Жалоба № 1</vt:lpstr>
      <vt:lpstr> Это сова. Находится под охраной закона. Одна серая сова за лето убивает тысячи полёвок, которые за лето способны уничтожить тонну зерна. </vt:lpstr>
      <vt:lpstr>              Жалоба № 2   </vt:lpstr>
      <vt:lpstr>Слайд 6</vt:lpstr>
      <vt:lpstr>              Жалоба № 3</vt:lpstr>
      <vt:lpstr>Кроты не только вредят огородам и садам, но и приносят определенную пользу: уничтожают медведок, личинок майских  жуков , слизняков. </vt:lpstr>
      <vt:lpstr>Жалоба № 4</vt:lpstr>
      <vt:lpstr>Щука является санитаром озер и рек.  Она нападает прежде всего на больную рыбу и съедает её. </vt:lpstr>
      <vt:lpstr>                 Жалоба № 5</vt:lpstr>
      <vt:lpstr>                    </vt:lpstr>
      <vt:lpstr>             Жалоба № 6</vt:lpstr>
      <vt:lpstr>  Это жаба. Одна жаба сохраняет от гусениц и червей целый огород. Если в доме завелись тараканы, принеси жабу – они исчезнут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Экологическое ассорти для  1-4 классов.</dc:title>
  <dc:creator>User</dc:creator>
  <cp:lastModifiedBy>тамара</cp:lastModifiedBy>
  <cp:revision>27</cp:revision>
  <dcterms:created xsi:type="dcterms:W3CDTF">2013-01-21T19:17:31Z</dcterms:created>
  <dcterms:modified xsi:type="dcterms:W3CDTF">2020-11-25T10:20:17Z</dcterms:modified>
</cp:coreProperties>
</file>