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3" r:id="rId3"/>
    <p:sldId id="304" r:id="rId4"/>
    <p:sldId id="303" r:id="rId5"/>
    <p:sldId id="305" r:id="rId6"/>
    <p:sldId id="259" r:id="rId7"/>
    <p:sldId id="306" r:id="rId8"/>
    <p:sldId id="307" r:id="rId9"/>
    <p:sldId id="308" r:id="rId10"/>
    <p:sldId id="302" r:id="rId11"/>
    <p:sldId id="309" r:id="rId12"/>
    <p:sldId id="310" r:id="rId13"/>
    <p:sldId id="311" r:id="rId14"/>
    <p:sldId id="312" r:id="rId15"/>
    <p:sldId id="260" r:id="rId16"/>
    <p:sldId id="261" r:id="rId17"/>
    <p:sldId id="262" r:id="rId18"/>
    <p:sldId id="263" r:id="rId19"/>
    <p:sldId id="264" r:id="rId20"/>
    <p:sldId id="265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301" r:id="rId51"/>
    <p:sldId id="300" r:id="rId52"/>
    <p:sldId id="314" r:id="rId53"/>
    <p:sldId id="315" r:id="rId54"/>
    <p:sldId id="316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6240" autoAdjust="0"/>
  </p:normalViewPr>
  <p:slideViewPr>
    <p:cSldViewPr>
      <p:cViewPr varScale="1">
        <p:scale>
          <a:sx n="100" d="100"/>
          <a:sy n="100" d="100"/>
        </p:scale>
        <p:origin x="-19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214290"/>
            <a:ext cx="7772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35761"/>
            <a:ext cx="79312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</a:t>
            </a:r>
            <a:endParaRPr lang="ru-RU" altLang="ru-RU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Штульская</a:t>
            </a:r>
            <a:r>
              <a:rPr lang="ru-RU" alt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 имени </a:t>
            </a:r>
            <a:r>
              <a:rPr lang="ru-RU" alt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С.Ш.Умарова</a:t>
            </a:r>
            <a:r>
              <a:rPr lang="ru-RU" alt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altLang="ru-RU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Представляет</a:t>
            </a: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«Крым и Россия – идем одной дорогой»</a:t>
            </a:r>
            <a:endParaRPr lang="ru-RU" altLang="ru-RU" sz="5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335" y="840354"/>
            <a:ext cx="1036057" cy="860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9890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http://www.knigograd.com.ua/images/detailed/1000539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6268"/>
            <a:ext cx="4124335" cy="6831732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14400" y="214290"/>
            <a:ext cx="7772400" cy="12121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886200" cy="610669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19 апреля 1783 года Императрицей Екатериной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подписан Манифест о присоединении к Российской империи Крыма и Таманского полуострова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512064"/>
            <a:ext cx="7772400" cy="63092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Оборона Севастополя 1941 – 1942 гг.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2" descr="http://img15.nnm.me/1/5/c/8/9/6e374c509201bcdae3ee3a19a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94527"/>
            <a:ext cx="9144000" cy="546347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novoross.info/uploads/posts/2013-06/1372009164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36512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https://arhivurokov.ru/kopilka/uploads/user_file_539e916211a1f/img_user_file_539e916211a1f_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www.vhodv.com/upload/medialibrary/ad7/ad7cd5419cc249b38152e004e798bf7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00" y="6006"/>
            <a:ext cx="9149299" cy="69501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0" y="-1"/>
            <a:ext cx="9137129" cy="69124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473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291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4" y="32792"/>
            <a:ext cx="9118846" cy="68252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52" y="116632"/>
            <a:ext cx="9199985" cy="6741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21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182" y="2376"/>
            <a:ext cx="9196567" cy="68556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3754" y="25532"/>
            <a:ext cx="9226164" cy="6832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03042"/>
            <a:ext cx="5616624" cy="64519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25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7039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26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28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tyum-pravda.ru/images/stories/2017/11/011-01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622"/>
            <a:ext cx="9162264" cy="68313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29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30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920"/>
            <a:ext cx="9009624" cy="6826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31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8056839" cy="5832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32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321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488668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33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7920880" cy="5760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34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30" y="21540"/>
            <a:ext cx="9122369" cy="7007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7844" y="66777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35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7920880" cy="5832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36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37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38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38b/00018a2a-65423078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39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40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41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07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42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43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764704"/>
            <a:ext cx="6912768" cy="51125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44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45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46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47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48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20" y="33880"/>
            <a:ext cx="9131079" cy="682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512064"/>
            <a:ext cx="7772400" cy="113098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Обращение Владимира Путина к Федеральному собранию 18 марта 2014 г.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 descr="Президент Владимир Путин подписал закон о ратификации договора о присоединении Крыма и Севастополя к Росси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4572032" cy="433945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86380" y="2143116"/>
            <a:ext cx="36433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 сердце, в сознании людей Крым всегда был и  остается неотъемлемой частью России. Эта убежденность, основанная на правде и справедливости, была непоколебимой, передавалась из поколения в поколение, перед ней были бессильны и время, и обстоятельства, бессильны все драматические моменты, которые мы переживали, переживала наша страна в течение всего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века».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50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214290"/>
            <a:ext cx="7772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Современная политическая часть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85860"/>
            <a:ext cx="77153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Насильственная смена власти в Украине, победа националистических сил, угроза русскоязычному населению;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 Крыма об отделении от Украины (96 % голосов «за» отделение от Украины);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Общественная поддержка решения о присоединении Крыма к России (92 % россиян высказались «за» присоединение);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России о присоединении республики Крым;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Обращение президента РФ к Федеральному собранию 18 марта 2014 г. о присоединении Республики Крым и Севастополя.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49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85801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Викторина.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Назовите поэтов и писателей в чьем творчестве отразились красоты Крыма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 ребята </a:t>
            </a:r>
            <a:r>
              <a:rPr lang="ru-RU" sz="28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остров или полуостров? 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Омывается водами, каких морей?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Назовите древние города Крыма.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каком году Крым был передан Украине?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Назовите столицу Республики Крым.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Назовите города-герои.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назывался в древние времена?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 памятник Крыма победил по результатам всенародного голосования, как символ новой российской купюры номиналом 200 рублей. 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8725062_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428652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214290"/>
            <a:ext cx="7772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200" y="268788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Презентацию </a:t>
            </a:r>
            <a:r>
              <a:rPr lang="ru-RU" alt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провела</a:t>
            </a:r>
            <a:endParaRPr lang="ru-RU" alt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Загирова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Т.М.</a:t>
            </a:r>
            <a:endParaRPr lang="ru-RU" alt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 истории </a:t>
            </a:r>
            <a:endParaRPr lang="ru-RU" alt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тамара\Desktop\kartinki-s-dnem-krymskoj-ves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928802"/>
            <a:ext cx="6000792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94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082" name="Picture 2" descr="http://dorinfo.ru/upload/medialibrary/428/tavri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38313" cy="7029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i.ytimg.com/vi/XN03tUZJ24U/maxresdefault.jpg"/>
          <p:cNvPicPr>
            <a:picLocks noChangeAspect="1" noChangeArrowheads="1"/>
          </p:cNvPicPr>
          <p:nvPr/>
        </p:nvPicPr>
        <p:blipFill>
          <a:blip r:embed="rId2"/>
          <a:srcRect l="11134" r="13866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politikus.ru/uploads/posts/2014-04/1397459040_kerch.jpg"/>
          <p:cNvPicPr>
            <a:picLocks noChangeAspect="1" noChangeArrowheads="1"/>
          </p:cNvPicPr>
          <p:nvPr/>
        </p:nvPicPr>
        <p:blipFill rotWithShape="1">
          <a:blip r:embed="rId2"/>
          <a:srcRect l="6398" t="8317" r="11550" b="10388"/>
          <a:stretch/>
        </p:blipFill>
        <p:spPr bwMode="auto">
          <a:xfrm>
            <a:off x="-17609" y="0"/>
            <a:ext cx="9161609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http://news.sevas.com/uploads/cache/watermark/news/18069/tavrida.jpg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http://news.sevas.com/uploads/cache/watermark/news/18069/tavrida.jpg</a:t>
            </a:r>
            <a:endParaRPr lang="ru-RU" dirty="0"/>
          </a:p>
        </p:txBody>
      </p:sp>
      <p:pic>
        <p:nvPicPr>
          <p:cNvPr id="67586" name="Picture 2" descr="https://i03.fotocdn.net/s21/199/public_pin_m/123/25451875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328</Words>
  <Application>Microsoft Office PowerPoint</Application>
  <PresentationFormat>Экран (4:3)</PresentationFormat>
  <Paragraphs>79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19 апреля 1783 года Императрицей Екатериной II подписан Манифест о присоединении к Российской империи Крыма и Таманского полуострова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тамара</dc:creator>
  <cp:lastModifiedBy>тамара</cp:lastModifiedBy>
  <cp:revision>31</cp:revision>
  <dcterms:modified xsi:type="dcterms:W3CDTF">2021-03-13T08:05:46Z</dcterms:modified>
</cp:coreProperties>
</file>