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0"/>
  </p:notesMasterIdLst>
  <p:sldIdLst>
    <p:sldId id="256" r:id="rId2"/>
    <p:sldId id="258" r:id="rId3"/>
    <p:sldId id="259" r:id="rId4"/>
    <p:sldId id="268" r:id="rId5"/>
    <p:sldId id="260" r:id="rId6"/>
    <p:sldId id="269" r:id="rId7"/>
    <p:sldId id="270" r:id="rId8"/>
    <p:sldId id="271" r:id="rId9"/>
    <p:sldId id="261" r:id="rId10"/>
    <p:sldId id="262" r:id="rId11"/>
    <p:sldId id="263" r:id="rId12"/>
    <p:sldId id="272" r:id="rId13"/>
    <p:sldId id="264" r:id="rId14"/>
    <p:sldId id="265" r:id="rId15"/>
    <p:sldId id="273" r:id="rId16"/>
    <p:sldId id="274" r:id="rId17"/>
    <p:sldId id="275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0918A-BCD7-4EA7-838C-BB7CEB74F12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1C91A-F2F6-4B87-9B9C-B9A749318D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1C91A-F2F6-4B87-9B9C-B9A749318D7D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CECC-C343-47DE-9071-4BE2E2C75C6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0ADC2-90C8-4C1B-B552-1BE6887635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CECC-C343-47DE-9071-4BE2E2C75C6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ADC2-90C8-4C1B-B552-1BE688763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CECC-C343-47DE-9071-4BE2E2C75C6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ADC2-90C8-4C1B-B552-1BE688763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19CECC-C343-47DE-9071-4BE2E2C75C6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930ADC2-90C8-4C1B-B552-1BE6887635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CECC-C343-47DE-9071-4BE2E2C75C6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ADC2-90C8-4C1B-B552-1BE6887635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CECC-C343-47DE-9071-4BE2E2C75C6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ADC2-90C8-4C1B-B552-1BE6887635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ADC2-90C8-4C1B-B552-1BE6887635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CECC-C343-47DE-9071-4BE2E2C75C6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CECC-C343-47DE-9071-4BE2E2C75C6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ADC2-90C8-4C1B-B552-1BE6887635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CECC-C343-47DE-9071-4BE2E2C75C6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ADC2-90C8-4C1B-B552-1BE688763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19CECC-C343-47DE-9071-4BE2E2C75C6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30ADC2-90C8-4C1B-B552-1BE6887635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CECC-C343-47DE-9071-4BE2E2C75C6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0ADC2-90C8-4C1B-B552-1BE6887635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19CECC-C343-47DE-9071-4BE2E2C75C6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930ADC2-90C8-4C1B-B552-1BE6887635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i[3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96863"/>
            <a:ext cx="8280400" cy="6215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памят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3294366" cy="4392488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8972" y="2996952"/>
            <a:ext cx="4661178" cy="345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33670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88225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CAAF89M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49788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08720"/>
            <a:ext cx="49685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"Велика Россия,</a:t>
            </a:r>
          </a:p>
          <a:p>
            <a:pPr algn="ctr"/>
            <a:r>
              <a:rPr lang="ru-RU" sz="6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но сила её в единстве! "</a:t>
            </a:r>
            <a:endParaRPr lang="ru-RU" sz="6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612560" cy="597666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92D050"/>
                </a:solidFill>
              </a:rPr>
              <a:t/>
            </a:r>
            <a:br>
              <a:rPr lang="ru-RU" sz="3600" dirty="0" smtClean="0">
                <a:solidFill>
                  <a:srgbClr val="92D050"/>
                </a:solidFill>
              </a:rPr>
            </a:br>
            <a:r>
              <a:rPr lang="ru-RU" sz="3600" dirty="0" smtClean="0">
                <a:solidFill>
                  <a:srgbClr val="92D050"/>
                </a:solidFill>
              </a:rPr>
              <a:t/>
            </a:r>
            <a:br>
              <a:rPr lang="ru-RU" sz="3600" dirty="0" smtClean="0">
                <a:solidFill>
                  <a:srgbClr val="92D050"/>
                </a:solidFill>
              </a:rPr>
            </a:br>
            <a:r>
              <a:rPr lang="ru-RU" sz="3600" dirty="0" smtClean="0">
                <a:solidFill>
                  <a:srgbClr val="92D050"/>
                </a:solidFill>
              </a:rPr>
              <a:t/>
            </a:r>
            <a:br>
              <a:rPr lang="ru-RU" sz="3600" dirty="0" smtClean="0">
                <a:solidFill>
                  <a:srgbClr val="92D050"/>
                </a:solidFill>
              </a:rPr>
            </a:br>
            <a:r>
              <a:rPr lang="ru-RU" sz="3600" dirty="0" smtClean="0">
                <a:solidFill>
                  <a:srgbClr val="92D050"/>
                </a:solidFill>
              </a:rPr>
              <a:t/>
            </a:r>
            <a:br>
              <a:rPr lang="ru-RU" sz="3600" dirty="0" smtClean="0">
                <a:solidFill>
                  <a:srgbClr val="92D050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>В День  единства будем рядом,</a:t>
            </a:r>
            <a:br>
              <a:rPr lang="ru-RU" sz="6000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>Будем  вместе  навсегда,</a:t>
            </a:r>
            <a:br>
              <a:rPr lang="ru-RU" sz="6000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>Все народности России</a:t>
            </a:r>
            <a:br>
              <a:rPr lang="ru-RU" sz="6000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>В дальних сёлах, городах!</a:t>
            </a:r>
            <a:br>
              <a:rPr lang="ru-RU" sz="6000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3567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Вместе жить, работать, строить,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Сеять хлеб,  растить  детей,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Созидать,  любить  и  спорить, Охранять  </a:t>
            </a:r>
            <a:r>
              <a:rPr lang="ru-RU" sz="4000" b="1" dirty="0" smtClean="0">
                <a:solidFill>
                  <a:schemeClr val="bg1"/>
                </a:solidFill>
              </a:rPr>
              <a:t>п</a:t>
            </a:r>
            <a:r>
              <a:rPr lang="ru-RU" sz="4000" b="1" dirty="0" smtClean="0">
                <a:solidFill>
                  <a:schemeClr val="bg1"/>
                </a:solidFill>
              </a:rPr>
              <a:t>окой  людей.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13258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Предков  чтить,  дела  их   помнить,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Войн,  конфликтов   избегать,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Чтобы  счастьем   жизнь   наполнить,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Чтоб  под   мирным   небом   спать!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CA9HSL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9837325">
            <a:off x="1934981" y="2333146"/>
            <a:ext cx="59964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С Днём </a:t>
            </a:r>
          </a:p>
          <a:p>
            <a:pPr algn="ctr"/>
            <a:r>
              <a:rPr lang="ru-RU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народного </a:t>
            </a:r>
            <a:r>
              <a:rPr lang="ru-RU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единства !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I:\картинки\Фотографии\0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4664"/>
            <a:ext cx="3523289" cy="5904656"/>
          </a:xfrm>
          <a:prstGeom prst="rect">
            <a:avLst/>
          </a:prstGeom>
          <a:noFill/>
        </p:spPr>
      </p:pic>
      <p:pic>
        <p:nvPicPr>
          <p:cNvPr id="1033" name="Picture 9" descr="I:\картинки\Обои 2а\mh09so13eq8q3rli8lkdv6x7lttsmi1y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509120"/>
            <a:ext cx="2736304" cy="2052228"/>
          </a:xfrm>
          <a:prstGeom prst="rect">
            <a:avLst/>
          </a:prstGeom>
          <a:noFill/>
        </p:spPr>
      </p:pic>
      <p:pic>
        <p:nvPicPr>
          <p:cNvPr id="1034" name="Picture 10" descr="I:\картинки\Природа 4\FLOWER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348880"/>
            <a:ext cx="2592288" cy="1944216"/>
          </a:xfrm>
          <a:prstGeom prst="rect">
            <a:avLst/>
          </a:prstGeom>
          <a:noFill/>
        </p:spPr>
      </p:pic>
      <p:pic>
        <p:nvPicPr>
          <p:cNvPr id="1035" name="Picture 11" descr="I:\картинки\рисунки 1280х780\000_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88640"/>
            <a:ext cx="2735424" cy="1976254"/>
          </a:xfrm>
          <a:prstGeom prst="rect">
            <a:avLst/>
          </a:prstGeom>
          <a:noFill/>
        </p:spPr>
      </p:pic>
      <p:pic>
        <p:nvPicPr>
          <p:cNvPr id="1032" name="Picture 8" descr="I:\картинки\Клипарт1\рус.клип.храмы\0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1484784"/>
            <a:ext cx="3024336" cy="3843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1"/>
            <a:ext cx="2880320" cy="163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41168"/>
            <a:ext cx="2952327" cy="166068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20888"/>
            <a:ext cx="28803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420888"/>
            <a:ext cx="272415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5013176"/>
            <a:ext cx="2232248" cy="164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188640"/>
            <a:ext cx="23042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260648"/>
            <a:ext cx="27363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2132856"/>
            <a:ext cx="21602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4" y="4869160"/>
            <a:ext cx="2736304" cy="171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7"/>
            <a:ext cx="62464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8800" dirty="0" smtClean="0">
                <a:solidFill>
                  <a:schemeClr val="accent6"/>
                </a:solidFill>
              </a:rPr>
              <a:t>4 ноября- </a:t>
            </a:r>
          </a:p>
          <a:p>
            <a:pPr algn="ctr">
              <a:buNone/>
            </a:pPr>
            <a:r>
              <a:rPr lang="ru-RU" sz="8800" dirty="0" smtClean="0">
                <a:solidFill>
                  <a:schemeClr val="accent6"/>
                </a:solidFill>
              </a:rPr>
              <a:t>День народного единства</a:t>
            </a:r>
            <a:endParaRPr lang="en-US" sz="88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4248472" cy="311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8640"/>
            <a:ext cx="2988394" cy="319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429000"/>
            <a:ext cx="2376264" cy="320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501008"/>
            <a:ext cx="4322996" cy="30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424847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30243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04864"/>
            <a:ext cx="295232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453650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24944"/>
            <a:ext cx="2327523" cy="331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ик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9554"/>
            <a:ext cx="5329343" cy="6479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188</TotalTime>
  <Words>37</Words>
  <Application>Microsoft Office PowerPoint</Application>
  <PresentationFormat>Экран (4:3)</PresentationFormat>
  <Paragraphs>10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 В День  единства будем рядом, Будем  вместе  навсегда, Все народности России В дальних сёлах, городах!   </vt:lpstr>
      <vt:lpstr>Вместе жить, работать, строить, Сеять хлеб,  растить  детей, Созидать,  любить  и  спорить, Охранять  покой  людей.</vt:lpstr>
      <vt:lpstr>Предков  чтить,  дела  их   помнить, Войн,  конфликтов   избегать, Чтобы  счастьем   жизнь   наполнить, Чтоб  под   мирным   небом   спать!</vt:lpstr>
      <vt:lpstr>Слайд 18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</cp:revision>
  <dcterms:created xsi:type="dcterms:W3CDTF">2001-12-31T22:59:55Z</dcterms:created>
  <dcterms:modified xsi:type="dcterms:W3CDTF">2001-12-31T22:34:28Z</dcterms:modified>
</cp:coreProperties>
</file>