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69" r:id="rId12"/>
    <p:sldId id="271" r:id="rId13"/>
    <p:sldId id="267" r:id="rId14"/>
    <p:sldId id="279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d-kopilka.ru/blogs/alena-aleksandrovna-snezik/pravila-dorozhnogo-dvizhenija-dlja-doshkolnikov-v-stihah.html" TargetMode="External"/><Relationship Id="rId2" Type="http://schemas.openxmlformats.org/officeDocument/2006/relationships/hyperlink" Target="http://malishi74.ru/development/49/pravila_dorozhnogo_dvizheniya_dlya_detej_v_kartinkax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chkiisinochki.ru/kartinki-pro-pravila-dorozhnogo-dvizheniy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0"/>
            <a:ext cx="3456384" cy="432048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Гасанова Р.Ф.</a:t>
            </a: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476672"/>
            <a:ext cx="6766520" cy="2907754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6093296"/>
            <a:ext cx="3222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Санки, ролики, «ватрушки»</a:t>
            </a:r>
          </a:p>
          <a:p>
            <a:r>
              <a:rPr lang="ru-RU" sz="1600" b="0" dirty="0" smtClean="0"/>
              <a:t>На дороге не игрушки!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8" y="260648"/>
            <a:ext cx="8053565" cy="546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7129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Ресурсы:</a:t>
            </a:r>
          </a:p>
          <a:p>
            <a:r>
              <a:rPr lang="en-US" dirty="0">
                <a:hlinkClick r:id="rId2"/>
              </a:rPr>
              <a:t>http://malishi74.ru/development/49/pravila_dorozhnogo_dvizheniya_dlya_detej_v_kartinkax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ped-kopilka.ru/blogs/alena-aleksandrovna-snezik/pravila-dorozhnogo-dvizhenija-dlja-doshkolnikov-v-stihah.html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dochkiisinochki.ru/kartinki-pro-pravila-dorozhnogo-dvizheniya.html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472828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388</Words>
  <Application>Microsoft Office PowerPoint</Application>
  <PresentationFormat>Экран (4:3)</PresentationFormat>
  <Paragraphs>84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ПРАВИЛА ДОРОЖНОГО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тамара</cp:lastModifiedBy>
  <cp:revision>22</cp:revision>
  <dcterms:created xsi:type="dcterms:W3CDTF">2011-01-05T18:31:26Z</dcterms:created>
  <dcterms:modified xsi:type="dcterms:W3CDTF">2020-03-13T10:06:42Z</dcterms:modified>
</cp:coreProperties>
</file>