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85" r:id="rId5"/>
    <p:sldId id="281" r:id="rId6"/>
    <p:sldId id="268" r:id="rId7"/>
    <p:sldId id="258" r:id="rId8"/>
    <p:sldId id="265" r:id="rId9"/>
    <p:sldId id="283" r:id="rId10"/>
    <p:sldId id="261" r:id="rId11"/>
    <p:sldId id="269" r:id="rId12"/>
    <p:sldId id="271" r:id="rId13"/>
    <p:sldId id="267" r:id="rId14"/>
    <p:sldId id="279" r:id="rId15"/>
    <p:sldId id="280" r:id="rId16"/>
    <p:sldId id="28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F0D"/>
    <a:srgbClr val="EAF006"/>
    <a:srgbClr val="E80E0E"/>
    <a:srgbClr val="FF3300"/>
    <a:srgbClr val="FFFF99"/>
    <a:srgbClr val="FFFFCC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54FDC-456E-4BD6-AA54-7E745EB5FE7A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FF6FB-0A1E-47C2-8444-4B12691D4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717019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0EA8A-65D8-4D7F-A901-03A081258DD5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9653-9BF6-4176-943B-7F58A24CA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264941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B02D-6937-49DA-9E5A-981CF31EC6A2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2A32-6156-4F1E-AA7D-C583E8ABB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2510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пр4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4A37-AA64-4444-9B1F-56689D42806A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195B-6CA0-4ECA-BB27-CDF9A4CA6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04901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095A-34A8-422B-9DD6-504F8D17FAF5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F04C-19C4-4347-A6AC-AC906366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74293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6716-84EE-4773-A0A0-33D6120DA38F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9E10-FE29-455A-9C02-D1093F945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33517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46CA-2032-46A0-B544-7E8FE4DDA1EE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20A8-4778-438F-BE23-D53B350A0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619099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19015-1ADC-4280-91B3-855F16EE3ACE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E573-937B-4AE2-B368-CFDA499E4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9528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B3AE-AB0B-499E-8EAC-6262022E5561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07E92-B8E6-408F-BC78-CAE7D8886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562007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9E27-3E49-49B6-A7B1-D49738DA5742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E2E6E-2C24-4173-B2F9-70F279BC1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35950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525A-FC84-41F5-8B20-ADE70C828928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2BAC-C941-47B0-B21D-3D1471606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58270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764548-38B6-4F4F-9BBD-2F9792CEE381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4D48B3-7CFB-49AF-B2F1-548C9B629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ed-kopilka.ru/blogs/alena-aleksandrovna-snezik/pravila-dorozhnogo-dvizhenija-dlja-doshkolnikov-v-stihah.html" TargetMode="External"/><Relationship Id="rId2" Type="http://schemas.openxmlformats.org/officeDocument/2006/relationships/hyperlink" Target="http://malishi74.ru/development/49/pravila_dorozhnogo_dvizheniya_dlya_detej_v_kartinkax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ochkiisinochki.ru/kartinki-pro-pravila-dorozhnogo-dvizheniy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0"/>
            <a:ext cx="3456384" cy="432048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Гасанова Р.Ф.</a:t>
            </a:r>
            <a:endParaRPr lang="ru-RU" altLang="ru-RU" sz="2000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88740" y="476672"/>
            <a:ext cx="6766520" cy="2907754"/>
          </a:xfrm>
        </p:spPr>
        <p:txBody>
          <a:bodyPr/>
          <a:lstStyle/>
          <a:p>
            <a:r>
              <a:rPr lang="ru-RU" altLang="ru-RU" sz="5400" b="1" cap="none" spc="0" dirty="0" smtClean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br>
              <a:rPr lang="ru-RU" altLang="ru-RU" sz="5400" b="1" cap="none" spc="0" dirty="0" smtClean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ДОРОЖНОГО</a:t>
            </a:r>
            <a:br>
              <a:rPr lang="ru-RU" sz="540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cap="none" spc="0" dirty="0" smtClean="0">
                <a:ln w="12700">
                  <a:solidFill>
                    <a:srgbClr val="0B6F0D"/>
                  </a:solidFill>
                  <a:prstDash val="solid"/>
                </a:ln>
                <a:solidFill>
                  <a:srgbClr val="0B6F0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ДВИЖЕНИЯ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" y="2564904"/>
            <a:ext cx="9144000" cy="44714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6016" y="421401"/>
            <a:ext cx="2689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smtClean="0"/>
              <a:t>Из автобуса ты вышел,</a:t>
            </a:r>
          </a:p>
          <a:p>
            <a:r>
              <a:rPr lang="ru-RU" b="0" dirty="0" smtClean="0"/>
              <a:t>Сзади обходи.</a:t>
            </a:r>
          </a:p>
          <a:p>
            <a:r>
              <a:rPr lang="ru-RU" b="0" dirty="0" smtClean="0"/>
              <a:t>Если хочешь ты дорогу</a:t>
            </a:r>
          </a:p>
          <a:p>
            <a:r>
              <a:rPr lang="ru-RU" b="0" dirty="0" smtClean="0"/>
              <a:t>Сразу перейти!</a:t>
            </a:r>
            <a:endParaRPr lang="ru-RU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596764" y="5504361"/>
            <a:ext cx="3119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smtClean="0"/>
              <a:t>Если ехал ты в трамвае –</a:t>
            </a:r>
          </a:p>
          <a:p>
            <a:r>
              <a:rPr lang="ru-RU" b="0" dirty="0" smtClean="0"/>
              <a:t>Все наоборот,</a:t>
            </a:r>
          </a:p>
          <a:p>
            <a:r>
              <a:rPr lang="ru-RU" b="0" dirty="0" smtClean="0"/>
              <a:t>Спереди трамвай обходим,</a:t>
            </a:r>
          </a:p>
          <a:p>
            <a:r>
              <a:rPr lang="ru-RU" b="0" dirty="0" smtClean="0"/>
              <a:t>Смотрим мы вперед!</a:t>
            </a:r>
            <a:endParaRPr lang="ru-RU" b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75813"/>
            <a:ext cx="3916719" cy="373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1" y="218162"/>
            <a:ext cx="421806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48" y="6093296"/>
            <a:ext cx="3222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Санки, ролики, «ватрушки»</a:t>
            </a:r>
          </a:p>
          <a:p>
            <a:r>
              <a:rPr lang="ru-RU" sz="1600" b="0" dirty="0" smtClean="0"/>
              <a:t>На дороге не игрушки!</a:t>
            </a:r>
            <a:endParaRPr lang="ru-RU" sz="1600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8" y="260648"/>
            <a:ext cx="8053565" cy="546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45224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ходишь в детский сад,</a:t>
            </a:r>
          </a:p>
          <a:p>
            <a:r>
              <a:rPr lang="ru-RU" sz="1600" b="0" dirty="0" smtClean="0"/>
              <a:t>То еще ты маловат!</a:t>
            </a:r>
          </a:p>
          <a:p>
            <a:r>
              <a:rPr lang="ru-RU" sz="1600" b="0" dirty="0" smtClean="0"/>
              <a:t>И кататься по дороге</a:t>
            </a:r>
          </a:p>
          <a:p>
            <a:r>
              <a:rPr lang="ru-RU" sz="1600" b="0" dirty="0" smtClean="0"/>
              <a:t>Тебе вряд ли разрешат!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4562547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Можешь ты кататься смело</a:t>
            </a:r>
          </a:p>
          <a:p>
            <a:r>
              <a:rPr lang="ru-RU" sz="1600" b="0" dirty="0" smtClean="0"/>
              <a:t>По дорожкам во дворе!</a:t>
            </a:r>
          </a:p>
          <a:p>
            <a:r>
              <a:rPr lang="ru-RU" sz="1600" b="0" dirty="0" smtClean="0"/>
              <a:t>На дороге же не дело</a:t>
            </a:r>
          </a:p>
          <a:p>
            <a:r>
              <a:rPr lang="ru-RU" sz="1600" b="0" dirty="0" smtClean="0"/>
              <a:t>Появляться детворе!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4" y="1196752"/>
            <a:ext cx="4052534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75" y="188640"/>
            <a:ext cx="4159498" cy="414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0239" y="5607990"/>
            <a:ext cx="3375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с мамой или с папой</a:t>
            </a:r>
          </a:p>
          <a:p>
            <a:r>
              <a:rPr lang="ru-RU" sz="1600" b="0" dirty="0" smtClean="0"/>
              <a:t>Вы поедете все вместе,</a:t>
            </a:r>
          </a:p>
          <a:p>
            <a:r>
              <a:rPr lang="ru-RU" sz="1600" b="0" dirty="0" smtClean="0"/>
              <a:t>Не забудь, что ты — ребенок,</a:t>
            </a:r>
          </a:p>
          <a:p>
            <a:r>
              <a:rPr lang="ru-RU" sz="1600" b="0" dirty="0" smtClean="0"/>
              <a:t>Должен ехать в детском кресле!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6402"/>
            <a:ext cx="4248471" cy="524377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4386" y="5661248"/>
            <a:ext cx="3195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Смотрит за порядком строго</a:t>
            </a:r>
          </a:p>
          <a:p>
            <a:r>
              <a:rPr lang="ru-RU" sz="1600" b="0" dirty="0" smtClean="0"/>
              <a:t>Полицейский — верный страж!</a:t>
            </a:r>
          </a:p>
          <a:p>
            <a:r>
              <a:rPr lang="ru-RU" sz="1600" b="0" dirty="0" smtClean="0"/>
              <a:t>Он охранник на дороге,</a:t>
            </a:r>
          </a:p>
          <a:p>
            <a:r>
              <a:rPr lang="ru-RU" sz="1600" b="0" dirty="0" smtClean="0"/>
              <a:t>А еще помощник наш!</a:t>
            </a:r>
            <a:endParaRPr lang="ru-RU" sz="1600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8568"/>
            <a:ext cx="4364066" cy="544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5169" y="5157192"/>
            <a:ext cx="2835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Правила дорожные</a:t>
            </a:r>
          </a:p>
          <a:p>
            <a:r>
              <a:rPr lang="ru-RU" sz="1600" b="0" dirty="0" smtClean="0"/>
              <a:t>Детям знать положено!</a:t>
            </a:r>
          </a:p>
          <a:p>
            <a:r>
              <a:rPr lang="ru-RU" sz="1600" b="0" dirty="0" smtClean="0"/>
              <a:t>И не только твердо знать,</a:t>
            </a:r>
          </a:p>
          <a:p>
            <a:r>
              <a:rPr lang="ru-RU" sz="1600" b="0" dirty="0" smtClean="0"/>
              <a:t>Но еще и соблюдать!</a:t>
            </a:r>
          </a:p>
          <a:p>
            <a:r>
              <a:rPr lang="ru-RU" sz="1600" b="0" dirty="0" smtClean="0"/>
              <a:t>Будешь ты умён и смел,</a:t>
            </a:r>
          </a:p>
          <a:p>
            <a:r>
              <a:rPr lang="ru-RU" sz="1600" b="0" dirty="0" smtClean="0"/>
              <a:t>А еще здоров и цел!</a:t>
            </a:r>
            <a:endParaRPr lang="ru-RU" sz="1600" b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4242"/>
            <a:ext cx="4229100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91822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129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Ресурсы:</a:t>
            </a:r>
          </a:p>
          <a:p>
            <a:r>
              <a:rPr lang="en-US" dirty="0">
                <a:hlinkClick r:id="rId2"/>
              </a:rPr>
              <a:t>http://malishi74.ru/development/49/pravila_dorozhnogo_dvizheniya_dlya_detej_v_kartinkax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ped-kopilka.ru/blogs/alena-aleksandrovna-snezik/pravila-dorozhnogo-dvizhenija-dlja-doshkolnikov-v-stihah.html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dochkiisinochki.ru/kartinki-pro-pravila-dorozhnogo-dvizheniya.html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2472828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5646589"/>
            <a:ext cx="2546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Мчатся по дороге</a:t>
            </a:r>
          </a:p>
          <a:p>
            <a:r>
              <a:rPr lang="ru-RU" sz="1600" b="0" dirty="0" smtClean="0"/>
              <a:t>Быстрые машины.</a:t>
            </a:r>
          </a:p>
          <a:p>
            <a:r>
              <a:rPr lang="ru-RU" sz="1600" b="0" dirty="0" smtClean="0"/>
              <a:t>Там вы попадете</a:t>
            </a:r>
          </a:p>
          <a:p>
            <a:r>
              <a:rPr lang="ru-RU" sz="1600" b="0" dirty="0" smtClean="0"/>
              <a:t>Прямо им под шины!</a:t>
            </a:r>
            <a:endParaRPr lang="ru-RU" sz="1600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9" y="188640"/>
            <a:ext cx="5883263" cy="516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5675254"/>
            <a:ext cx="2360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 smtClean="0"/>
              <a:t>Если надо перейти</a:t>
            </a:r>
          </a:p>
          <a:p>
            <a:r>
              <a:rPr lang="ru-RU" sz="1600" b="0" dirty="0" smtClean="0"/>
              <a:t>Тебе через дорогу,</a:t>
            </a:r>
          </a:p>
          <a:p>
            <a:r>
              <a:rPr lang="ru-RU" sz="1600" b="0" dirty="0" smtClean="0"/>
              <a:t>С этой целью по пути</a:t>
            </a:r>
          </a:p>
          <a:p>
            <a:r>
              <a:rPr lang="ru-RU" sz="1600" b="0" dirty="0" smtClean="0"/>
              <a:t>Всегда есть переходы.</a:t>
            </a:r>
            <a:endParaRPr lang="ru-RU" sz="1600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36" y="116632"/>
            <a:ext cx="5184576" cy="5515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91" t="6721" r="14941"/>
          <a:stretch/>
        </p:blipFill>
        <p:spPr>
          <a:xfrm>
            <a:off x="7524328" y="3726859"/>
            <a:ext cx="1413163" cy="305639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62"/>
          <a:stretch/>
        </p:blipFill>
        <p:spPr>
          <a:xfrm>
            <a:off x="457140" y="350524"/>
            <a:ext cx="3948789" cy="413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3912528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58180" y="5221382"/>
            <a:ext cx="2746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Знает каждый пешеход</a:t>
            </a:r>
          </a:p>
          <a:p>
            <a:r>
              <a:rPr lang="ru-RU" sz="1600" b="0" dirty="0"/>
              <a:t>Про подземный этот ход.</a:t>
            </a:r>
          </a:p>
          <a:p>
            <a:r>
              <a:rPr lang="ru-RU" sz="1600" b="0" dirty="0"/>
              <a:t>Город он не украшает,</a:t>
            </a:r>
          </a:p>
          <a:p>
            <a:r>
              <a:rPr lang="ru-RU" sz="1600" b="0" dirty="0"/>
              <a:t>Но машинам не мешает!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5219600"/>
            <a:ext cx="2888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Переход совсем непрост - </a:t>
            </a:r>
          </a:p>
          <a:p>
            <a:r>
              <a:rPr lang="ru-RU" sz="1600" b="0" dirty="0" smtClean="0"/>
              <a:t>Вот через дорогу мост.</a:t>
            </a:r>
          </a:p>
          <a:p>
            <a:r>
              <a:rPr lang="ru-RU" sz="1600" b="0" dirty="0" smtClean="0"/>
              <a:t>Пешеходы без опаски</a:t>
            </a:r>
          </a:p>
          <a:p>
            <a:r>
              <a:rPr lang="ru-RU" sz="1600" b="0" dirty="0" smtClean="0"/>
              <a:t>По нему идут пешком.</a:t>
            </a:r>
          </a:p>
        </p:txBody>
      </p:sp>
    </p:spTree>
    <p:extLst>
      <p:ext uri="{BB962C8B-B14F-4D97-AF65-F5344CB8AC3E}">
        <p14:creationId xmlns="" xmlns:p14="http://schemas.microsoft.com/office/powerpoint/2010/main" val="37266627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301208"/>
            <a:ext cx="2934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красный свет горит,</a:t>
            </a:r>
          </a:p>
          <a:p>
            <a:r>
              <a:rPr lang="ru-RU" sz="1600" b="0" dirty="0" smtClean="0"/>
              <a:t>Что тебе он говорит?</a:t>
            </a:r>
          </a:p>
          <a:p>
            <a:r>
              <a:rPr lang="ru-RU" sz="1600" b="0" dirty="0" smtClean="0"/>
              <a:t>Это значит, стой, и жди!</a:t>
            </a:r>
          </a:p>
          <a:p>
            <a:r>
              <a:rPr lang="ru-RU" sz="1600" b="0" dirty="0" smtClean="0"/>
              <a:t>Путь опасный впереди.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5301208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Свет зеленый впереди?</a:t>
            </a:r>
          </a:p>
          <a:p>
            <a:r>
              <a:rPr lang="ru-RU" sz="1600" b="0" dirty="0" smtClean="0"/>
              <a:t>Смело ты теперь иди.</a:t>
            </a:r>
          </a:p>
          <a:p>
            <a:r>
              <a:rPr lang="ru-RU" sz="1600" b="0" dirty="0" smtClean="0"/>
              <a:t>Вас машины подождут,</a:t>
            </a:r>
          </a:p>
          <a:p>
            <a:r>
              <a:rPr lang="ru-RU" sz="1600" b="0" dirty="0" smtClean="0"/>
              <a:t>Пешеходы все пройдут.</a:t>
            </a:r>
            <a:endParaRPr lang="ru-RU" sz="16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57600" y="5698259"/>
            <a:ext cx="2844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Желтый светит огонек,</a:t>
            </a:r>
          </a:p>
          <a:p>
            <a:r>
              <a:rPr lang="ru-RU" sz="1600" b="0" dirty="0" smtClean="0"/>
              <a:t>Погоди, постой, дружок.</a:t>
            </a:r>
          </a:p>
          <a:p>
            <a:r>
              <a:rPr lang="ru-RU" sz="1600" b="0" dirty="0" smtClean="0"/>
              <a:t>Ты идти не торопись,</a:t>
            </a:r>
          </a:p>
          <a:p>
            <a:r>
              <a:rPr lang="ru-RU" sz="1600" b="0" dirty="0" smtClean="0"/>
              <a:t>А зеленого дождись.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72" y="260648"/>
            <a:ext cx="739585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54292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48" y="5661248"/>
            <a:ext cx="3222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Никогда перед машиной</a:t>
            </a:r>
          </a:p>
          <a:p>
            <a:r>
              <a:rPr lang="ru-RU" sz="1600" b="0" dirty="0" smtClean="0"/>
              <a:t>Не перебегай дорогу!</a:t>
            </a:r>
          </a:p>
          <a:p>
            <a:r>
              <a:rPr lang="ru-RU" sz="1600" b="0" dirty="0" smtClean="0"/>
              <a:t>Помни, даже супер шины</a:t>
            </a:r>
          </a:p>
          <a:p>
            <a:r>
              <a:rPr lang="ru-RU" sz="1600" b="0" dirty="0" smtClean="0"/>
              <a:t>Быстро тормозить не могут!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351"/>
          <a:stretch/>
        </p:blipFill>
        <p:spPr>
          <a:xfrm>
            <a:off x="1515325" y="154213"/>
            <a:ext cx="6113350" cy="550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6577" y="5661248"/>
            <a:ext cx="3090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 smtClean="0"/>
              <a:t>Для продвиженья вдоль дорог</a:t>
            </a:r>
          </a:p>
          <a:p>
            <a:r>
              <a:rPr lang="ru-RU" sz="1600" b="0" dirty="0" smtClean="0"/>
              <a:t>Есть пешеходная дорожка.</a:t>
            </a:r>
          </a:p>
          <a:p>
            <a:r>
              <a:rPr lang="ru-RU" sz="1600" b="0" dirty="0" smtClean="0"/>
              <a:t>А где движение машин,</a:t>
            </a:r>
          </a:p>
          <a:p>
            <a:r>
              <a:rPr lang="ru-RU" sz="1600" b="0" dirty="0" smtClean="0"/>
              <a:t>Не место детским ножкам!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3" y="260648"/>
            <a:ext cx="7729475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5589240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ты за городом: тротуара нет.</a:t>
            </a:r>
          </a:p>
          <a:p>
            <a:r>
              <a:rPr lang="ru-RU" sz="1600" b="0" dirty="0" smtClean="0"/>
              <a:t>Как идти нам правильно, кто же даст ответ?</a:t>
            </a:r>
          </a:p>
          <a:p>
            <a:r>
              <a:rPr lang="ru-RU" sz="1600" b="0" dirty="0" smtClean="0"/>
              <a:t>Слева по обочине должен ты идти.</a:t>
            </a:r>
          </a:p>
          <a:p>
            <a:r>
              <a:rPr lang="ru-RU" sz="1600" b="0" dirty="0" smtClean="0"/>
              <a:t>Видишь встречный транспорт - в сторону уйди.</a:t>
            </a:r>
            <a:endParaRPr lang="ru-RU" sz="1600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394"/>
          <a:stretch/>
        </p:blipFill>
        <p:spPr>
          <a:xfrm>
            <a:off x="448113" y="188640"/>
            <a:ext cx="8247774" cy="4986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2121" y="5221942"/>
            <a:ext cx="3019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ты на остановке</a:t>
            </a:r>
          </a:p>
          <a:p>
            <a:r>
              <a:rPr lang="ru-RU" sz="1600" b="0" dirty="0" smtClean="0"/>
              <a:t>Ждешь автобусной парковки,</a:t>
            </a:r>
          </a:p>
          <a:p>
            <a:r>
              <a:rPr lang="ru-RU" sz="1600" b="0" dirty="0" smtClean="0"/>
              <a:t>Наш совет для детворы - </a:t>
            </a:r>
          </a:p>
          <a:p>
            <a:r>
              <a:rPr lang="ru-RU" sz="1600" b="0" dirty="0"/>
              <a:t>З</a:t>
            </a:r>
            <a:r>
              <a:rPr lang="ru-RU" sz="1600" b="0" dirty="0" smtClean="0"/>
              <a:t>десь не место для игры.</a:t>
            </a:r>
          </a:p>
          <a:p>
            <a:r>
              <a:rPr lang="ru-RU" sz="1600" b="0" dirty="0" smtClean="0"/>
              <a:t>На скамейке посиди,</a:t>
            </a:r>
          </a:p>
          <a:p>
            <a:r>
              <a:rPr lang="ru-RU" sz="1600" b="0" dirty="0" smtClean="0"/>
              <a:t>И автобус подожди.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050"/>
          <a:stretch/>
        </p:blipFill>
        <p:spPr>
          <a:xfrm>
            <a:off x="813374" y="188640"/>
            <a:ext cx="7517253" cy="481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62532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388</Words>
  <Application>Microsoft Office PowerPoint</Application>
  <PresentationFormat>Экран (4:3)</PresentationFormat>
  <Paragraphs>84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ПРАВИЛА ДОРОЖНОГО ДВИЖЕНИЯ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тамара</cp:lastModifiedBy>
  <cp:revision>22</cp:revision>
  <dcterms:created xsi:type="dcterms:W3CDTF">2011-01-05T18:31:26Z</dcterms:created>
  <dcterms:modified xsi:type="dcterms:W3CDTF">2020-03-13T10:06:42Z</dcterms:modified>
</cp:coreProperties>
</file>