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6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69A-DFE7-42BC-8182-2121D8F068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69A-DFE7-42BC-8182-2121D8F068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69A-DFE7-42BC-8182-2121D8F068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ABF69A-DFE7-42BC-8182-2121D8F068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69A-DFE7-42BC-8182-2121D8F068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69A-DFE7-42BC-8182-2121D8F068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69A-DFE7-42BC-8182-2121D8F068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69A-DFE7-42BC-8182-2121D8F068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69A-DFE7-42BC-8182-2121D8F068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ABF69A-DFE7-42BC-8182-2121D8F068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69A-DFE7-42BC-8182-2121D8F068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ABF69A-DFE7-42BC-8182-2121D8F068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49A2E33-B06B-415C-B3B9-214D422CE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vokrugsveta.ru/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" TargetMode="External"/><Relationship Id="rId13" Type="http://schemas.openxmlformats.org/officeDocument/2006/relationships/hyperlink" Target="http://img0.liveinternet.ru/images/attach/c/2/69/945/69945644_05.jpg" TargetMode="External"/><Relationship Id="rId3" Type="http://schemas.openxmlformats.org/officeDocument/2006/relationships/hyperlink" Target="http://www.vokrugsveta.ru/" TargetMode="External"/><Relationship Id="rId7" Type="http://schemas.openxmlformats.org/officeDocument/2006/relationships/hyperlink" Target="https://www.galernayas.ru/" TargetMode="External"/><Relationship Id="rId12" Type="http://schemas.openxmlformats.org/officeDocument/2006/relationships/hyperlink" Target="http://spb.russiaregionpress.ru/" TargetMode="External"/><Relationship Id="rId2" Type="http://schemas.openxmlformats.org/officeDocument/2006/relationships/hyperlink" Target="http://www.pomnivoinu.ru/" TargetMode="External"/><Relationship Id="rId16" Type="http://schemas.openxmlformats.org/officeDocument/2006/relationships/hyperlink" Target="http://biofile.ru/pic/sj-03-62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gregator.pro/foto/soobschestvo-hudey-kak-ya-predlozhilo-uchastnikam-.3089670.2015_01_27.jpg" TargetMode="External"/><Relationship Id="rId11" Type="http://schemas.openxmlformats.org/officeDocument/2006/relationships/hyperlink" Target="http://maxpark.com/" TargetMode="External"/><Relationship Id="rId5" Type="http://schemas.openxmlformats.org/officeDocument/2006/relationships/hyperlink" Target="http://www.taday.ru/" TargetMode="External"/><Relationship Id="rId15" Type="http://schemas.openxmlformats.org/officeDocument/2006/relationships/hyperlink" Target="http://profcentre.ru/" TargetMode="External"/><Relationship Id="rId10" Type="http://schemas.openxmlformats.org/officeDocument/2006/relationships/hyperlink" Target="http://img12.nnm.me/7/a/6/7/1/cbb7eaf050bf6957cae6a546251.jpg" TargetMode="External"/><Relationship Id="rId4" Type="http://schemas.openxmlformats.org/officeDocument/2006/relationships/hyperlink" Target="http://shkola-televideniya.ru/netcat_files/1862_978.jpg" TargetMode="External"/><Relationship Id="rId9" Type="http://schemas.openxmlformats.org/officeDocument/2006/relationships/hyperlink" Target="http://www.liveinternet.ru/" TargetMode="External"/><Relationship Id="rId14" Type="http://schemas.openxmlformats.org/officeDocument/2006/relationships/hyperlink" Target="http://www.krassever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C:\Users\&#1057;&#1074;&#1103;&#1090;&#1086;&#1089;&#1083;&#1072;&#1074;\Desktop\&#1064;&#1086;&#1089;&#1090;&#1072;&#1082;&#1086;&#1074;&#1080;&#1095;%20&#1044;.%20&#1080;&#1089;&#1087;&#1086;&#1083;&#1085;&#1103;&#1077;&#1090;%20&#1092;&#1088;&#1072;&#1075;&#1084;&#1077;&#1085;&#1090;%207-&#1081;%20&#1089;&#1080;&#1084;&#1092;&#1086;&#1085;&#1080;&#1080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Блокада Ленинграда</a:t>
            </a:r>
            <a:br>
              <a:rPr lang="ru-RU" dirty="0" smtClean="0"/>
            </a:br>
            <a:r>
              <a:rPr lang="ru-RU" dirty="0" smtClean="0"/>
              <a:t>8 сентября 1941 – 27 января 1944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48680"/>
            <a:ext cx="2057400" cy="5471120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bg1"/>
                </a:solidFill>
              </a:rPr>
              <a:t>По "Дороге жизни" вывозили и ослабевших от голода жителей города: в первую очередь эвакуировали детей, женщин с детьми, больных, раненых и инвалидов </a:t>
            </a:r>
            <a:r>
              <a:rPr lang="ru-RU" baseline="30000" dirty="0" smtClean="0">
                <a:solidFill>
                  <a:schemeClr val="bg1"/>
                </a:solidFill>
                <a:hlinkClick r:id="rId2"/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, а также учащихся, рабочих эвакуируемых заводов и их семьи.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maxpark.com/static/u/article_image/13/03/29/tmpmXXd2x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2123" r="1212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04664"/>
            <a:ext cx="2191072" cy="56151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Прорыв блокады Ленинграда начался по приказу Ставки Верховного главнокомандующего 12 января 1943 с наступления войск Ленинградского и </a:t>
            </a:r>
            <a:r>
              <a:rPr lang="ru-RU" dirty="0" err="1" smtClean="0">
                <a:solidFill>
                  <a:schemeClr val="bg1"/>
                </a:solidFill>
              </a:rPr>
              <a:t>Волховского</a:t>
            </a:r>
            <a:r>
              <a:rPr lang="ru-RU" dirty="0" smtClean="0">
                <a:solidFill>
                  <a:schemeClr val="bg1"/>
                </a:solidFill>
              </a:rPr>
              <a:t> фронтов во взаимодействии с Краснознаменным Балтийским флотом (КБФ) южнее Ладожского озера.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spb.russiaregionpress.ru/files/2013/01/e9146888b7ec0c5df8ccb8516ce98c8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408" r="1340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48680"/>
            <a:ext cx="2057400" cy="54711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 18 января 136-я стрелковая дивизия и 61-я танковая бригада Ленинградского фронта ворвались в Рабочий посёлок № 5 и соединились с частями 18-й стрелковой дивизии </a:t>
            </a:r>
            <a:r>
              <a:rPr lang="ru-RU" dirty="0" err="1" smtClean="0">
                <a:solidFill>
                  <a:schemeClr val="bg1"/>
                </a:solidFill>
              </a:rPr>
              <a:t>Волховского</a:t>
            </a:r>
            <a:r>
              <a:rPr lang="ru-RU" dirty="0" smtClean="0">
                <a:solidFill>
                  <a:schemeClr val="bg1"/>
                </a:solidFill>
              </a:rPr>
              <a:t> фронта. В этот же день частями 86-й стрелковой дивизии и 34-й лыжной бригады был освобожден Шлиссельбург и очищено от врага все южное побережье Ладожского озера.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img0.liveinternet.ru/images/attach/c/2/69/945/69945644_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901" r="1390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48680"/>
            <a:ext cx="2057400" cy="54711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пробитом вдоль берега коридора за 18 дней строители возвели переправу через Неву и проложили железную и автомобильную дороги.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://www.krassever.ru/upload/resize_cache/iblock/4d8/690_500_1/11_%D0%9B%D1%8B%D0%B6%D0%B8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927" r="1392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692696"/>
            <a:ext cx="2057400" cy="5327104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bg1"/>
                </a:solidFill>
              </a:rPr>
              <a:t>Вражеская блокада была прорвана.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652" name="Picture 4" descr="http://profcentre.ru/images/articles/922/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788" r="1378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76672"/>
            <a:ext cx="2057400" cy="5543128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bg1"/>
                </a:solidFill>
              </a:rPr>
              <a:t>К 27 января  1944 советские войска взломали оборону 18-й немецкой армии, разгромили ее основные силы и продвинулись на 60 километров в глубину. Немцы начали отступать.  С освобождением Пушкина, Гатчины и Чудово блокада                    Ленинграда была полностью снята.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674" name="Picture 2" descr="http://biofile.ru/pic/sj-03-62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179" r="517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592157"/>
            <a:ext cx="806489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ресурсы: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http://www.pomnivoinu.ru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http://www.vokrugsveta.ru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http://shkola-televideniya.ru/netcat_files/1862_978.jpg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http://www.taday.ru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http://agregator.pro/foto/soobschestvo-hudey-kak-ya-predlozhilo-uchastnikam-.3089670.2015_01_27.jpg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https://www.galernayas.ru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http://www.youtube.com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http://www.liveinternet.ru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http://img12.nnm.me/7/a/6/7/1/cbb7eaf050bf6957cae6a546251.jpg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http://maxpark.com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http://spb.russiaregionpress.ru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http://img0.liveinternet.ru/images/attach/c/2/69/945/69945644_05.jpg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http://www.krassever.ru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5"/>
              </a:rPr>
              <a:t>http://profcentre.ru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6"/>
              </a:rPr>
              <a:t>http://biofile.ru/pic/sj-03-626.jpg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48680"/>
            <a:ext cx="2057400" cy="5471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Блокада Ленинграда</a:t>
            </a:r>
            <a:r>
              <a:rPr lang="ru-RU" dirty="0" smtClean="0">
                <a:solidFill>
                  <a:schemeClr val="bg1"/>
                </a:solidFill>
              </a:rPr>
              <a:t> (8 сентября 1941 — 27 января  1944) — трагический период истории города на Неве, когда только от голода погибло свыше 640 тыс. жителей, десятки тысяч погибли при артиллерийских обстрелах и бомбардировках, умерли в эвакуации.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pomnivoinu.ru/img/reports/1308/img/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635" r="1063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88224" y="404664"/>
            <a:ext cx="2057400" cy="58326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окружение попало 2 </a:t>
            </a:r>
            <a:r>
              <a:rPr lang="ru-RU" dirty="0" err="1" smtClean="0">
                <a:solidFill>
                  <a:schemeClr val="bg1"/>
                </a:solidFill>
              </a:rPr>
              <a:t>млн</a:t>
            </a:r>
            <a:r>
              <a:rPr lang="ru-RU" dirty="0" smtClean="0">
                <a:solidFill>
                  <a:schemeClr val="bg1"/>
                </a:solidFill>
              </a:rPr>
              <a:t> 544 тыс. гражданского населения города (включая приблизительно 400 тыс. детей), 343 тыс. жителей пригородных районов, войска, защищавшие город. Продовольствие и топливные запасы были ограничены (только на 1-2 месяца). 8 сентября 1941 в результате авиационного налета и возникшего пожара сгорели продовольственные склады им. А.Е. </a:t>
            </a:r>
            <a:r>
              <a:rPr lang="ru-RU" dirty="0" err="1" smtClean="0">
                <a:solidFill>
                  <a:schemeClr val="bg1"/>
                </a:solidFill>
              </a:rPr>
              <a:t>Бадаева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shkola-televideniya.ru/netcat_files/1862_97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153" r="1515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836712"/>
            <a:ext cx="2057400" cy="518308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Были введены продовольственные карточки.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2" name="Picture 4" descr="http://www.taday.ru/data/2013/01/13/1233681345/kartochk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33" r="43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76672"/>
            <a:ext cx="2057400" cy="554312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 1 октября рабочие и инженерно-технические работники стали получать по 400 г хлеба в сутки,   все остальные  — по 200 г.</a:t>
            </a:r>
            <a:endParaRPr lang="ru-RU" dirty="0"/>
          </a:p>
        </p:txBody>
      </p:sp>
      <p:pic>
        <p:nvPicPr>
          <p:cNvPr id="18434" name="Picture 2" descr="http://agregator.pro/foto/soobschestvo-hudey-kak-ya-predlozhilo-uchastnikam-.3089670.2015_01_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927" r="1392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48680"/>
            <a:ext cx="2057400" cy="54711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Остановился общественный транспорт, потому что к зиме 1941 — 1942 не осталось никаких топливных запасов и электроэнергии.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61" name="Picture 5" descr="https://www.galernayas.ru/uploads/posts/2013-06/1371618384_blokad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582" r="1158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88224" y="476672"/>
            <a:ext cx="2057400" cy="4419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Все то время, когда шла блокада, не замолкало ленинградское радио, где выступали поэты и писатели. 2 июля 1942 года с Урала доставили партитуру 7-й симфонии Дмитрия Шостаковича, которая 9 августа 1942 была исполнена оркестром Радиокомитета в осажденном немцами Ленинграде.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Шостакович Д. исполняет фрагмент 7-й симфони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5760640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48680"/>
            <a:ext cx="2057400" cy="54711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связи с прекращением связи с Большой землей особое значение приобрела дорога через Ладожское озеро, ставшая легендарной "Дорогой Жизни".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s://kotenikkote.files.wordpress.com/2010/05/39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199" r="1619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76672"/>
            <a:ext cx="2057400" cy="5543128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bg1"/>
                </a:solidFill>
              </a:rPr>
              <a:t>Водным путем грузы доставлялись в Ленинград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еще в сентябре — ноябре 1941, а когда озеро замерзло, то продовольствие, топливо и другие грузы стали возить по льду.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img12.nnm.me/7/a/6/7/1/cbb7eaf050bf6957cae6a54625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123</TotalTime>
  <Words>178</Words>
  <Application>Microsoft Office PowerPoint</Application>
  <PresentationFormat>Экран (4:3)</PresentationFormat>
  <Paragraphs>31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Блокада Ленинграда 8 сентября 1941 – 27 января 1944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 Ленинграда 8 сентября 1941 – 27 января 1944</dc:title>
  <dc:creator>Святослав Бущик</dc:creator>
  <cp:lastModifiedBy>Святослав Бущик</cp:lastModifiedBy>
  <cp:revision>25</cp:revision>
  <dcterms:created xsi:type="dcterms:W3CDTF">2016-01-18T07:16:55Z</dcterms:created>
  <dcterms:modified xsi:type="dcterms:W3CDTF">2016-01-18T09:45:13Z</dcterms:modified>
</cp:coreProperties>
</file>