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340" r:id="rId3"/>
    <p:sldId id="341" r:id="rId4"/>
    <p:sldId id="342" r:id="rId5"/>
    <p:sldId id="343" r:id="rId6"/>
    <p:sldId id="344" r:id="rId7"/>
    <p:sldId id="345" r:id="rId8"/>
    <p:sldId id="355" r:id="rId9"/>
    <p:sldId id="346" r:id="rId10"/>
    <p:sldId id="351" r:id="rId11"/>
    <p:sldId id="357" r:id="rId12"/>
    <p:sldId id="359" r:id="rId13"/>
    <p:sldId id="361" r:id="rId14"/>
    <p:sldId id="363" r:id="rId15"/>
    <p:sldId id="35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3" autoAdjust="0"/>
  </p:normalViewPr>
  <p:slideViewPr>
    <p:cSldViewPr>
      <p:cViewPr>
        <p:scale>
          <a:sx n="69" d="100"/>
          <a:sy n="69" d="100"/>
        </p:scale>
        <p:origin x="-96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A15F6-360A-46BB-87B5-DBE04D54090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FE3BC-EA82-419E-8E86-58BC7A700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94F1718-B447-450C-B8D4-F53D7CAAD651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29162" cy="2952328"/>
          </a:xfrm>
        </p:spPr>
        <p:txBody>
          <a:bodyPr/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Безопасность </a:t>
            </a:r>
            <a:r>
              <a:rPr lang="ru-RU" sz="6000" b="1" dirty="0">
                <a:effectLst/>
              </a:rPr>
              <a:t>школьников </a:t>
            </a:r>
            <a:r>
              <a:rPr lang="en-US" sz="6000" b="1" dirty="0" smtClean="0">
                <a:effectLst/>
              </a:rPr>
              <a:t/>
            </a:r>
            <a:br>
              <a:rPr lang="en-US" sz="6000" b="1" dirty="0" smtClean="0">
                <a:effectLst/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в 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сети 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Интернета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zashhit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3140968"/>
            <a:ext cx="5495925" cy="3600400"/>
          </a:xfrm>
          <a:prstGeom prst="rect">
            <a:avLst/>
          </a:prstGeom>
        </p:spPr>
      </p:pic>
      <p:pic>
        <p:nvPicPr>
          <p:cNvPr id="6" name="Picture 2" descr="C:\Users\User\Desktop\картинки с шаттерстока\shutterstock_75278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61617" cy="1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861048"/>
            <a:ext cx="8640960" cy="266429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6500" b="1" dirty="0" smtClean="0">
                <a:solidFill>
                  <a:srgbClr val="0070C0"/>
                </a:solidFill>
              </a:rPr>
              <a:t>4 </a:t>
            </a:r>
            <a:r>
              <a:rPr lang="ru-RU" sz="6500" b="1" dirty="0">
                <a:solidFill>
                  <a:srgbClr val="0070C0"/>
                </a:solidFill>
              </a:rPr>
              <a:t>типа интернет-зависимости </a:t>
            </a:r>
            <a:endParaRPr lang="ru-RU" sz="6500" b="1" dirty="0" smtClean="0">
              <a:solidFill>
                <a:srgbClr val="0070C0"/>
              </a:solidFill>
            </a:endParaRPr>
          </a:p>
          <a:p>
            <a:r>
              <a:rPr lang="ru-RU" sz="3800" b="1" dirty="0">
                <a:solidFill>
                  <a:schemeClr val="tx1"/>
                </a:solidFill>
              </a:rPr>
              <a:t>поиск информации. </a:t>
            </a:r>
          </a:p>
          <a:p>
            <a:r>
              <a:rPr lang="ru-RU" sz="3800" b="1" dirty="0" smtClean="0">
                <a:solidFill>
                  <a:schemeClr val="tx1"/>
                </a:solidFill>
              </a:rPr>
              <a:t>Пристрастие </a:t>
            </a:r>
            <a:r>
              <a:rPr lang="ru-RU" sz="3800" b="1" dirty="0">
                <a:solidFill>
                  <a:schemeClr val="tx1"/>
                </a:solidFill>
              </a:rPr>
              <a:t>к виртуальному общению и виртуальным </a:t>
            </a:r>
            <a:r>
              <a:rPr lang="ru-RU" sz="3800" b="1" dirty="0" smtClean="0">
                <a:solidFill>
                  <a:schemeClr val="tx1"/>
                </a:solidFill>
              </a:rPr>
              <a:t>знакомствам</a:t>
            </a:r>
          </a:p>
          <a:p>
            <a:r>
              <a:rPr lang="ru-RU" sz="3800" b="1" dirty="0">
                <a:solidFill>
                  <a:schemeClr val="tx1"/>
                </a:solidFill>
              </a:rPr>
              <a:t>навязчивое увлечение компьютерными играми по сети. </a:t>
            </a:r>
          </a:p>
          <a:p>
            <a:r>
              <a:rPr lang="ru-RU" sz="3800" b="1" dirty="0" smtClean="0">
                <a:solidFill>
                  <a:schemeClr val="tx1"/>
                </a:solidFill>
              </a:rPr>
              <a:t>Навязчивая </a:t>
            </a:r>
            <a:r>
              <a:rPr lang="ru-RU" sz="3800" b="1" dirty="0">
                <a:solidFill>
                  <a:schemeClr val="tx1"/>
                </a:solidFill>
              </a:rPr>
              <a:t>финансовая потребность— игра по сети в азартные игры, ненужные покупки в интернет-магазинах </a:t>
            </a:r>
            <a:endParaRPr lang="ru-RU" sz="38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xw_50848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411" y="188640"/>
            <a:ext cx="468052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3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</a:rPr>
              <a:t>Контролируют ли родители </a:t>
            </a:r>
            <a:endParaRPr lang="ru-RU" sz="4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твоё </a:t>
            </a:r>
            <a:r>
              <a:rPr lang="ru-RU" sz="4400" b="1" dirty="0">
                <a:solidFill>
                  <a:schemeClr val="tx1"/>
                </a:solidFill>
              </a:rPr>
              <a:t>пребывание в сети? </a:t>
            </a:r>
          </a:p>
        </p:txBody>
      </p:sp>
      <p:pic>
        <p:nvPicPr>
          <p:cNvPr id="4" name="Рисунок 3" descr="bezopasnyiy-internet-dlya-detey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404664"/>
            <a:ext cx="5940425" cy="42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9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такая ситуация…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648f27c2239f64db9e653df565bc0d5b-300x25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888432" cy="3528392"/>
          </a:xfrm>
          <a:prstGeom prst="rect">
            <a:avLst/>
          </a:prstGeom>
        </p:spPr>
      </p:pic>
      <p:pic>
        <p:nvPicPr>
          <p:cNvPr id="5" name="Рисунок 4" descr="gir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4238" y="1052736"/>
            <a:ext cx="483225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37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97152"/>
            <a:ext cx="8229600" cy="1905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Rod" panose="02030509050101010101" pitchFamily="49" charset="-79"/>
              </a:rPr>
              <a:t>Первый вторник февраля 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Rod" panose="02030509050101010101" pitchFamily="49" charset="-79"/>
              </a:rPr>
              <a:t>- День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Rod" panose="02030509050101010101" pitchFamily="49" charset="-79"/>
              </a:rPr>
              <a:t>безопасного интернета 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Rod" panose="02030509050101010101" pitchFamily="49" charset="-79"/>
            </a:endParaRPr>
          </a:p>
        </p:txBody>
      </p:sp>
      <p:pic>
        <p:nvPicPr>
          <p:cNvPr id="4" name="Рисунок 3" descr="____20141106_102103470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15136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6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</a:rPr>
              <a:t>И</a:t>
            </a:r>
            <a:r>
              <a:rPr lang="ru-RU" sz="6000" b="1" dirty="0" smtClean="0">
                <a:solidFill>
                  <a:srgbClr val="C00000"/>
                </a:solidFill>
              </a:rPr>
              <a:t>нтернет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— это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угроза </a:t>
            </a:r>
            <a:r>
              <a:rPr lang="ru-RU" sz="3600" b="1" dirty="0">
                <a:solidFill>
                  <a:schemeClr val="tx1"/>
                </a:solidFill>
              </a:rPr>
              <a:t>или помощь? </a:t>
            </a:r>
          </a:p>
        </p:txBody>
      </p:sp>
      <p:pic>
        <p:nvPicPr>
          <p:cNvPr id="4" name="Рисунок 3" descr="effektivnoe-obschenie-podrostkov-trening-v-minsk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795120" cy="4320480"/>
          </a:xfrm>
          <a:prstGeom prst="rect">
            <a:avLst/>
          </a:prstGeom>
        </p:spPr>
      </p:pic>
      <p:pic>
        <p:nvPicPr>
          <p:cNvPr id="5" name="Picture 5" descr="C:\Users\User\Desktop\картинки с шаттерстока\shutterstock_85263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98" y="5014583"/>
            <a:ext cx="1358400" cy="166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28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3042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Люби жизнь!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Общайся 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с живой </a:t>
            </a: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природой!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Твори!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desktopwallpapers.org_.ua_41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300465" cy="40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5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882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многих, особенно молодых людей,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паутина Интернет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информационной средой, без которой они не представляют себе жизнь.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1350273478_kompute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501007"/>
            <a:ext cx="8856984" cy="316835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 можно найти информацию по урокам, сидеть в социальных сетях, послушать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музыку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общаться с людьми и многое другое.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!Но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 появляется много материалов агрессивного и социально опасного содержания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8446962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254" y="265891"/>
            <a:ext cx="53435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0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97152"/>
            <a:ext cx="8435280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tx1"/>
                </a:solidFill>
              </a:rPr>
              <a:t>Ч</a:t>
            </a:r>
            <a:r>
              <a:rPr lang="ru-RU" sz="4800" b="1" dirty="0" smtClean="0">
                <a:solidFill>
                  <a:schemeClr val="tx1"/>
                </a:solidFill>
              </a:rPr>
              <a:t>то опасного есть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в Интернете? 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Computers___Social_networks___Drawing_on_Social_networks_048621_2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1" y="260648"/>
            <a:ext cx="6048672" cy="4680520"/>
          </a:xfrm>
          <a:prstGeom prst="rect">
            <a:avLst/>
          </a:prstGeom>
        </p:spPr>
      </p:pic>
      <p:pic>
        <p:nvPicPr>
          <p:cNvPr id="5" name="Picture 6" descr="shutterstock_752366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11" y="1772816"/>
            <a:ext cx="1452836" cy="18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32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4437112"/>
            <a:ext cx="6662074" cy="216024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опасность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знакомство, общение с 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 - незнакомцем» 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ravila-obschenia-s-neznakomtsami-v-set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5863580" cy="4248472"/>
          </a:xfrm>
          <a:prstGeom prst="rect">
            <a:avLst/>
          </a:prstGeom>
        </p:spPr>
      </p:pic>
      <p:pic>
        <p:nvPicPr>
          <p:cNvPr id="5" name="Рисунок 4" descr="groomin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0272" y="4653136"/>
            <a:ext cx="2043219" cy="13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1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789040"/>
            <a:ext cx="8507288" cy="29523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опасность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наркотических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веществ, порнографических материалов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несовершеннолетних, призывы к разжиганию национальной  розни и экстремистским действиям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spam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573813"/>
            <a:ext cx="5209406" cy="32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1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пасны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сайты, на которых обсуждаются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причинения боли и вреда,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чрезмерного похудения,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самоубийства,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сайты,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которых размещены полные ненависти сообщения, направленные против отдельных групп или лиц. </a:t>
            </a:r>
          </a:p>
        </p:txBody>
      </p:sp>
      <p:pic>
        <p:nvPicPr>
          <p:cNvPr id="4" name="Рисунок 3" descr="x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68" y="332656"/>
            <a:ext cx="43204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8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C00000"/>
                </a:solidFill>
              </a:rPr>
              <a:t>Т</a:t>
            </a:r>
            <a:r>
              <a:rPr lang="ru-RU" sz="4800" b="1" dirty="0" smtClean="0">
                <a:solidFill>
                  <a:srgbClr val="C00000"/>
                </a:solidFill>
              </a:rPr>
              <a:t>ы должен </a:t>
            </a:r>
            <a:r>
              <a:rPr lang="ru-RU" sz="4800" b="1" dirty="0">
                <a:solidFill>
                  <a:srgbClr val="C00000"/>
                </a:solidFill>
              </a:rPr>
              <a:t>это </a:t>
            </a:r>
            <a:r>
              <a:rPr lang="ru-RU" sz="4800" b="1" dirty="0" smtClean="0">
                <a:solidFill>
                  <a:srgbClr val="C00000"/>
                </a:solidFill>
              </a:rPr>
              <a:t>знать! 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404664"/>
            <a:ext cx="6402044" cy="4680520"/>
          </a:xfrm>
          <a:prstGeom prst="rect">
            <a:avLst/>
          </a:prstGeom>
        </p:spPr>
      </p:pic>
      <p:pic>
        <p:nvPicPr>
          <p:cNvPr id="5" name="Picture 18" descr="C:\Users\User\Desktop\картинки с шаттерстока\shutterstock_52718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3"/>
            <a:ext cx="972108" cy="13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78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6131024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Третья опасность </a:t>
            </a:r>
            <a:r>
              <a:rPr lang="ru-RU" sz="3600" b="1" dirty="0" smtClean="0">
                <a:solidFill>
                  <a:schemeClr val="tx1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Интернет-зависимость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img3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248" y="4725144"/>
            <a:ext cx="2110290" cy="2046807"/>
          </a:xfrm>
          <a:prstGeom prst="rect">
            <a:avLst/>
          </a:prstGeom>
        </p:spPr>
      </p:pic>
      <p:pic>
        <p:nvPicPr>
          <p:cNvPr id="5" name="Рисунок 4" descr="113512396_93107057_4278057_ff92ebb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2212" y="157710"/>
            <a:ext cx="640871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95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819</TotalTime>
  <Words>218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Безопасность школьников  в сети Интернета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ДЕВОЧЕК</dc:title>
  <dc:creator>Oleg</dc:creator>
  <cp:lastModifiedBy>1234</cp:lastModifiedBy>
  <cp:revision>54</cp:revision>
  <dcterms:created xsi:type="dcterms:W3CDTF">2014-10-09T15:16:05Z</dcterms:created>
  <dcterms:modified xsi:type="dcterms:W3CDTF">2020-02-09T17:32:15Z</dcterms:modified>
</cp:coreProperties>
</file>